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9" r:id="rId2"/>
    <p:sldId id="271" r:id="rId3"/>
    <p:sldId id="272" r:id="rId4"/>
    <p:sldId id="273" r:id="rId5"/>
    <p:sldId id="266" r:id="rId6"/>
    <p:sldId id="274" r:id="rId7"/>
    <p:sldId id="267" r:id="rId8"/>
    <p:sldId id="268" r:id="rId9"/>
    <p:sldId id="270" r:id="rId10"/>
    <p:sldId id="275" r:id="rId11"/>
    <p:sldId id="276" r:id="rId12"/>
    <p:sldId id="277" r:id="rId13"/>
    <p:sldId id="262" r:id="rId14"/>
    <p:sldId id="278" r:id="rId15"/>
    <p:sldId id="263" r:id="rId16"/>
    <p:sldId id="279" r:id="rId17"/>
    <p:sldId id="264" r:id="rId18"/>
    <p:sldId id="265" r:id="rId19"/>
    <p:sldId id="256" r:id="rId20"/>
    <p:sldId id="280" r:id="rId21"/>
    <p:sldId id="257" r:id="rId22"/>
    <p:sldId id="282" r:id="rId23"/>
    <p:sldId id="258" r:id="rId24"/>
    <p:sldId id="281" r:id="rId25"/>
    <p:sldId id="259" r:id="rId26"/>
    <p:sldId id="260" r:id="rId27"/>
    <p:sldId id="261"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kita thakkar" userId="6fbd4281ef4c2541" providerId="LiveId" clId="{9FDA157C-E266-4AFD-ACC9-FAB891AEB2E5}"/>
    <pc:docChg chg="undo custSel addSld delSld modSld sldOrd">
      <pc:chgData name="nikita thakkar" userId="6fbd4281ef4c2541" providerId="LiveId" clId="{9FDA157C-E266-4AFD-ACC9-FAB891AEB2E5}" dt="2020-12-10T16:21:34.303" v="1640" actId="6549"/>
      <pc:docMkLst>
        <pc:docMk/>
      </pc:docMkLst>
      <pc:sldChg chg="addSp delSp modSp new mod ord">
        <pc:chgData name="nikita thakkar" userId="6fbd4281ef4c2541" providerId="LiveId" clId="{9FDA157C-E266-4AFD-ACC9-FAB891AEB2E5}" dt="2020-12-10T16:00:06.010" v="1468"/>
        <pc:sldMkLst>
          <pc:docMk/>
          <pc:sldMk cId="610490624" sldId="256"/>
        </pc:sldMkLst>
        <pc:spChg chg="del">
          <ac:chgData name="nikita thakkar" userId="6fbd4281ef4c2541" providerId="LiveId" clId="{9FDA157C-E266-4AFD-ACC9-FAB891AEB2E5}" dt="2020-12-09T16:11:44.202" v="124" actId="478"/>
          <ac:spMkLst>
            <pc:docMk/>
            <pc:sldMk cId="610490624" sldId="256"/>
            <ac:spMk id="2" creationId="{9A8EB5F8-D39B-47D2-93A9-04E1887CCE5D}"/>
          </ac:spMkLst>
        </pc:spChg>
        <pc:spChg chg="del">
          <ac:chgData name="nikita thakkar" userId="6fbd4281ef4c2541" providerId="LiveId" clId="{9FDA157C-E266-4AFD-ACC9-FAB891AEB2E5}" dt="2020-12-09T16:11:55.105" v="125" actId="478"/>
          <ac:spMkLst>
            <pc:docMk/>
            <pc:sldMk cId="610490624" sldId="256"/>
            <ac:spMk id="3" creationId="{964D2174-5983-49E2-A895-100D662C6454}"/>
          </ac:spMkLst>
        </pc:spChg>
        <pc:picChg chg="add mod">
          <ac:chgData name="nikita thakkar" userId="6fbd4281ef4c2541" providerId="LiveId" clId="{9FDA157C-E266-4AFD-ACC9-FAB891AEB2E5}" dt="2020-12-09T16:12:00.964" v="126" actId="1076"/>
          <ac:picMkLst>
            <pc:docMk/>
            <pc:sldMk cId="610490624" sldId="256"/>
            <ac:picMk id="4" creationId="{419482E5-263C-4235-8E78-E4369BE6B4ED}"/>
          </ac:picMkLst>
        </pc:picChg>
      </pc:sldChg>
      <pc:sldChg chg="addSp delSp modSp new ord">
        <pc:chgData name="nikita thakkar" userId="6fbd4281ef4c2541" providerId="LiveId" clId="{9FDA157C-E266-4AFD-ACC9-FAB891AEB2E5}" dt="2020-12-10T15:52:46.802" v="1409"/>
        <pc:sldMkLst>
          <pc:docMk/>
          <pc:sldMk cId="4187082363" sldId="257"/>
        </pc:sldMkLst>
        <pc:spChg chg="del">
          <ac:chgData name="nikita thakkar" userId="6fbd4281ef4c2541" providerId="LiveId" clId="{9FDA157C-E266-4AFD-ACC9-FAB891AEB2E5}" dt="2020-12-09T14:19:06.645" v="3"/>
          <ac:spMkLst>
            <pc:docMk/>
            <pc:sldMk cId="4187082363" sldId="257"/>
            <ac:spMk id="3" creationId="{E9527683-3564-4662-86AA-388A617EB6E3}"/>
          </ac:spMkLst>
        </pc:spChg>
        <pc:picChg chg="add mod">
          <ac:chgData name="nikita thakkar" userId="6fbd4281ef4c2541" providerId="LiveId" clId="{9FDA157C-E266-4AFD-ACC9-FAB891AEB2E5}" dt="2020-12-09T14:19:06.645" v="3"/>
          <ac:picMkLst>
            <pc:docMk/>
            <pc:sldMk cId="4187082363" sldId="257"/>
            <ac:picMk id="4" creationId="{1A9D365C-7375-4A7F-BF8D-9802D2C077C7}"/>
          </ac:picMkLst>
        </pc:picChg>
      </pc:sldChg>
      <pc:sldChg chg="addSp delSp modSp new mod ord">
        <pc:chgData name="nikita thakkar" userId="6fbd4281ef4c2541" providerId="LiveId" clId="{9FDA157C-E266-4AFD-ACC9-FAB891AEB2E5}" dt="2020-12-10T15:52:49.006" v="1411"/>
        <pc:sldMkLst>
          <pc:docMk/>
          <pc:sldMk cId="868433536" sldId="258"/>
        </pc:sldMkLst>
        <pc:spChg chg="del">
          <ac:chgData name="nikita thakkar" userId="6fbd4281ef4c2541" providerId="LiveId" clId="{9FDA157C-E266-4AFD-ACC9-FAB891AEB2E5}" dt="2020-12-09T16:12:14.518" v="127" actId="478"/>
          <ac:spMkLst>
            <pc:docMk/>
            <pc:sldMk cId="868433536" sldId="258"/>
            <ac:spMk id="2" creationId="{F2A4D396-70F6-4E72-8366-3A2CA489BE90}"/>
          </ac:spMkLst>
        </pc:spChg>
        <pc:spChg chg="del">
          <ac:chgData name="nikita thakkar" userId="6fbd4281ef4c2541" providerId="LiveId" clId="{9FDA157C-E266-4AFD-ACC9-FAB891AEB2E5}" dt="2020-12-09T14:19:49.993" v="5"/>
          <ac:spMkLst>
            <pc:docMk/>
            <pc:sldMk cId="868433536" sldId="258"/>
            <ac:spMk id="3" creationId="{4996A374-CAD7-40FB-8184-F69013E7491B}"/>
          </ac:spMkLst>
        </pc:spChg>
        <pc:picChg chg="add mod">
          <ac:chgData name="nikita thakkar" userId="6fbd4281ef4c2541" providerId="LiveId" clId="{9FDA157C-E266-4AFD-ACC9-FAB891AEB2E5}" dt="2020-12-09T14:26:51.734" v="17" actId="14100"/>
          <ac:picMkLst>
            <pc:docMk/>
            <pc:sldMk cId="868433536" sldId="258"/>
            <ac:picMk id="4" creationId="{E4C6B723-1C35-4B0C-9C69-F5D473FFB45E}"/>
          </ac:picMkLst>
        </pc:picChg>
      </pc:sldChg>
      <pc:sldChg chg="addSp delSp modSp new mod ord">
        <pc:chgData name="nikita thakkar" userId="6fbd4281ef4c2541" providerId="LiveId" clId="{9FDA157C-E266-4AFD-ACC9-FAB891AEB2E5}" dt="2020-12-10T15:52:52.413" v="1413"/>
        <pc:sldMkLst>
          <pc:docMk/>
          <pc:sldMk cId="647365490" sldId="259"/>
        </pc:sldMkLst>
        <pc:spChg chg="del">
          <ac:chgData name="nikita thakkar" userId="6fbd4281ef4c2541" providerId="LiveId" clId="{9FDA157C-E266-4AFD-ACC9-FAB891AEB2E5}" dt="2020-12-09T16:12:20.810" v="128" actId="478"/>
          <ac:spMkLst>
            <pc:docMk/>
            <pc:sldMk cId="647365490" sldId="259"/>
            <ac:spMk id="2" creationId="{7E9122C4-991E-4AE5-9706-F6629F56CC68}"/>
          </ac:spMkLst>
        </pc:spChg>
        <pc:spChg chg="del">
          <ac:chgData name="nikita thakkar" userId="6fbd4281ef4c2541" providerId="LiveId" clId="{9FDA157C-E266-4AFD-ACC9-FAB891AEB2E5}" dt="2020-12-09T14:21:15.873" v="7"/>
          <ac:spMkLst>
            <pc:docMk/>
            <pc:sldMk cId="647365490" sldId="259"/>
            <ac:spMk id="3" creationId="{37E6C722-6172-463A-B749-5FCA7C1CFCFA}"/>
          </ac:spMkLst>
        </pc:spChg>
        <pc:picChg chg="add mod">
          <ac:chgData name="nikita thakkar" userId="6fbd4281ef4c2541" providerId="LiveId" clId="{9FDA157C-E266-4AFD-ACC9-FAB891AEB2E5}" dt="2020-12-09T16:12:25.756" v="129" actId="14100"/>
          <ac:picMkLst>
            <pc:docMk/>
            <pc:sldMk cId="647365490" sldId="259"/>
            <ac:picMk id="4" creationId="{28D9838A-1DD8-43B7-BFF8-82341BAB57C1}"/>
          </ac:picMkLst>
        </pc:picChg>
      </pc:sldChg>
      <pc:sldChg chg="addSp delSp modSp new mod ord">
        <pc:chgData name="nikita thakkar" userId="6fbd4281ef4c2541" providerId="LiveId" clId="{9FDA157C-E266-4AFD-ACC9-FAB891AEB2E5}" dt="2020-12-10T15:52:54.741" v="1415"/>
        <pc:sldMkLst>
          <pc:docMk/>
          <pc:sldMk cId="2671469895" sldId="260"/>
        </pc:sldMkLst>
        <pc:spChg chg="del mod">
          <ac:chgData name="nikita thakkar" userId="6fbd4281ef4c2541" providerId="LiveId" clId="{9FDA157C-E266-4AFD-ACC9-FAB891AEB2E5}" dt="2020-12-09T16:12:44.456" v="131" actId="478"/>
          <ac:spMkLst>
            <pc:docMk/>
            <pc:sldMk cId="2671469895" sldId="260"/>
            <ac:spMk id="2" creationId="{F16F74CA-B8F4-4F32-BC2D-BA20EB66C4DF}"/>
          </ac:spMkLst>
        </pc:spChg>
        <pc:spChg chg="del">
          <ac:chgData name="nikita thakkar" userId="6fbd4281ef4c2541" providerId="LiveId" clId="{9FDA157C-E266-4AFD-ACC9-FAB891AEB2E5}" dt="2020-12-09T14:22:12.728" v="9"/>
          <ac:spMkLst>
            <pc:docMk/>
            <pc:sldMk cId="2671469895" sldId="260"/>
            <ac:spMk id="3" creationId="{CDA757D7-F711-4FD1-BD1E-D29DA88EBA99}"/>
          </ac:spMkLst>
        </pc:spChg>
        <pc:picChg chg="add mod">
          <ac:chgData name="nikita thakkar" userId="6fbd4281ef4c2541" providerId="LiveId" clId="{9FDA157C-E266-4AFD-ACC9-FAB891AEB2E5}" dt="2020-12-09T16:12:51.776" v="133" actId="14100"/>
          <ac:picMkLst>
            <pc:docMk/>
            <pc:sldMk cId="2671469895" sldId="260"/>
            <ac:picMk id="4" creationId="{6E604BA0-A2AD-4323-9916-174A73307402}"/>
          </ac:picMkLst>
        </pc:picChg>
      </pc:sldChg>
      <pc:sldChg chg="delSp modSp new mod ord">
        <pc:chgData name="nikita thakkar" userId="6fbd4281ef4c2541" providerId="LiveId" clId="{9FDA157C-E266-4AFD-ACC9-FAB891AEB2E5}" dt="2020-12-10T16:21:34.303" v="1640" actId="6549"/>
        <pc:sldMkLst>
          <pc:docMk/>
          <pc:sldMk cId="1815989580" sldId="261"/>
        </pc:sldMkLst>
        <pc:spChg chg="del">
          <ac:chgData name="nikita thakkar" userId="6fbd4281ef4c2541" providerId="LiveId" clId="{9FDA157C-E266-4AFD-ACC9-FAB891AEB2E5}" dt="2020-12-10T16:11:22.603" v="1528" actId="478"/>
          <ac:spMkLst>
            <pc:docMk/>
            <pc:sldMk cId="1815989580" sldId="261"/>
            <ac:spMk id="2" creationId="{E3B6B0FD-91FB-4928-81DB-8F1A678BDF10}"/>
          </ac:spMkLst>
        </pc:spChg>
        <pc:spChg chg="mod">
          <ac:chgData name="nikita thakkar" userId="6fbd4281ef4c2541" providerId="LiveId" clId="{9FDA157C-E266-4AFD-ACC9-FAB891AEB2E5}" dt="2020-12-10T16:21:34.303" v="1640" actId="6549"/>
          <ac:spMkLst>
            <pc:docMk/>
            <pc:sldMk cId="1815989580" sldId="261"/>
            <ac:spMk id="3" creationId="{C483FA48-EC26-47B8-A205-41178D6F8B23}"/>
          </ac:spMkLst>
        </pc:spChg>
      </pc:sldChg>
      <pc:sldChg chg="addSp delSp modSp new mod ord">
        <pc:chgData name="nikita thakkar" userId="6fbd4281ef4c2541" providerId="LiveId" clId="{9FDA157C-E266-4AFD-ACC9-FAB891AEB2E5}" dt="2020-12-10T15:49:46.920" v="1397"/>
        <pc:sldMkLst>
          <pc:docMk/>
          <pc:sldMk cId="2928155487" sldId="262"/>
        </pc:sldMkLst>
        <pc:spChg chg="del">
          <ac:chgData name="nikita thakkar" userId="6fbd4281ef4c2541" providerId="LiveId" clId="{9FDA157C-E266-4AFD-ACC9-FAB891AEB2E5}" dt="2020-12-09T16:09:36.644" v="107" actId="478"/>
          <ac:spMkLst>
            <pc:docMk/>
            <pc:sldMk cId="2928155487" sldId="262"/>
            <ac:spMk id="2" creationId="{B74CF91E-ADB5-45E0-9E2C-737C8955BD25}"/>
          </ac:spMkLst>
        </pc:spChg>
        <pc:spChg chg="del">
          <ac:chgData name="nikita thakkar" userId="6fbd4281ef4c2541" providerId="LiveId" clId="{9FDA157C-E266-4AFD-ACC9-FAB891AEB2E5}" dt="2020-12-09T14:24:39.874" v="14"/>
          <ac:spMkLst>
            <pc:docMk/>
            <pc:sldMk cId="2928155487" sldId="262"/>
            <ac:spMk id="3" creationId="{3C770416-91F1-44EA-A9D6-F2AC82834254}"/>
          </ac:spMkLst>
        </pc:spChg>
        <pc:picChg chg="add mod">
          <ac:chgData name="nikita thakkar" userId="6fbd4281ef4c2541" providerId="LiveId" clId="{9FDA157C-E266-4AFD-ACC9-FAB891AEB2E5}" dt="2020-12-10T06:22:34.114" v="644" actId="14100"/>
          <ac:picMkLst>
            <pc:docMk/>
            <pc:sldMk cId="2928155487" sldId="262"/>
            <ac:picMk id="4" creationId="{15DF738F-F1A0-4DF5-AA59-890A8DBD4A57}"/>
          </ac:picMkLst>
        </pc:picChg>
      </pc:sldChg>
      <pc:sldChg chg="addSp delSp modSp new mod ord">
        <pc:chgData name="nikita thakkar" userId="6fbd4281ef4c2541" providerId="LiveId" clId="{9FDA157C-E266-4AFD-ACC9-FAB891AEB2E5}" dt="2020-12-10T15:51:13.494" v="1401"/>
        <pc:sldMkLst>
          <pc:docMk/>
          <pc:sldMk cId="1741964669" sldId="263"/>
        </pc:sldMkLst>
        <pc:spChg chg="del">
          <ac:chgData name="nikita thakkar" userId="6fbd4281ef4c2541" providerId="LiveId" clId="{9FDA157C-E266-4AFD-ACC9-FAB891AEB2E5}" dt="2020-12-09T16:11:17.249" v="118" actId="478"/>
          <ac:spMkLst>
            <pc:docMk/>
            <pc:sldMk cId="1741964669" sldId="263"/>
            <ac:spMk id="2" creationId="{7258508E-9168-42BE-9C61-8F4BF5FF31BE}"/>
          </ac:spMkLst>
        </pc:spChg>
        <pc:spChg chg="del">
          <ac:chgData name="nikita thakkar" userId="6fbd4281ef4c2541" providerId="LiveId" clId="{9FDA157C-E266-4AFD-ACC9-FAB891AEB2E5}" dt="2020-12-09T14:25:29.005" v="16"/>
          <ac:spMkLst>
            <pc:docMk/>
            <pc:sldMk cId="1741964669" sldId="263"/>
            <ac:spMk id="3" creationId="{2EDC8503-17C9-4D22-B022-F42DA637DA63}"/>
          </ac:spMkLst>
        </pc:spChg>
        <pc:picChg chg="add mod">
          <ac:chgData name="nikita thakkar" userId="6fbd4281ef4c2541" providerId="LiveId" clId="{9FDA157C-E266-4AFD-ACC9-FAB891AEB2E5}" dt="2020-12-09T16:11:23.006" v="120" actId="14100"/>
          <ac:picMkLst>
            <pc:docMk/>
            <pc:sldMk cId="1741964669" sldId="263"/>
            <ac:picMk id="4" creationId="{EFF4930F-7F55-4EE9-9AAF-CACA9C22D218}"/>
          </ac:picMkLst>
        </pc:picChg>
      </pc:sldChg>
      <pc:sldChg chg="addSp delSp modSp new mod ord">
        <pc:chgData name="nikita thakkar" userId="6fbd4281ef4c2541" providerId="LiveId" clId="{9FDA157C-E266-4AFD-ACC9-FAB891AEB2E5}" dt="2020-12-10T15:51:45.751" v="1403"/>
        <pc:sldMkLst>
          <pc:docMk/>
          <pc:sldMk cId="1523444729" sldId="264"/>
        </pc:sldMkLst>
        <pc:spChg chg="del">
          <ac:chgData name="nikita thakkar" userId="6fbd4281ef4c2541" providerId="LiveId" clId="{9FDA157C-E266-4AFD-ACC9-FAB891AEB2E5}" dt="2020-12-09T16:10:42.612" v="112" actId="478"/>
          <ac:spMkLst>
            <pc:docMk/>
            <pc:sldMk cId="1523444729" sldId="264"/>
            <ac:spMk id="2" creationId="{5CE406DE-07C7-45D3-9666-9388C4CD279B}"/>
          </ac:spMkLst>
        </pc:spChg>
        <pc:spChg chg="del">
          <ac:chgData name="nikita thakkar" userId="6fbd4281ef4c2541" providerId="LiveId" clId="{9FDA157C-E266-4AFD-ACC9-FAB891AEB2E5}" dt="2020-12-09T14:28:07.775" v="19"/>
          <ac:spMkLst>
            <pc:docMk/>
            <pc:sldMk cId="1523444729" sldId="264"/>
            <ac:spMk id="3" creationId="{D5E184FD-5732-4A48-925B-0AC7256CA43B}"/>
          </ac:spMkLst>
        </pc:spChg>
        <pc:picChg chg="add mod">
          <ac:chgData name="nikita thakkar" userId="6fbd4281ef4c2541" providerId="LiveId" clId="{9FDA157C-E266-4AFD-ACC9-FAB891AEB2E5}" dt="2020-12-09T16:10:46.740" v="113" actId="14100"/>
          <ac:picMkLst>
            <pc:docMk/>
            <pc:sldMk cId="1523444729" sldId="264"/>
            <ac:picMk id="4" creationId="{581CC47D-ABAF-48A8-87FF-57AC33DF4108}"/>
          </ac:picMkLst>
        </pc:picChg>
      </pc:sldChg>
      <pc:sldChg chg="addSp delSp modSp new mod ord">
        <pc:chgData name="nikita thakkar" userId="6fbd4281ef4c2541" providerId="LiveId" clId="{9FDA157C-E266-4AFD-ACC9-FAB891AEB2E5}" dt="2020-12-10T16:00:00.647" v="1466"/>
        <pc:sldMkLst>
          <pc:docMk/>
          <pc:sldMk cId="3461624162" sldId="265"/>
        </pc:sldMkLst>
        <pc:spChg chg="del mod">
          <ac:chgData name="nikita thakkar" userId="6fbd4281ef4c2541" providerId="LiveId" clId="{9FDA157C-E266-4AFD-ACC9-FAB891AEB2E5}" dt="2020-12-09T16:11:29.293" v="121" actId="478"/>
          <ac:spMkLst>
            <pc:docMk/>
            <pc:sldMk cId="3461624162" sldId="265"/>
            <ac:spMk id="2" creationId="{3AE1D41E-A9B0-41D4-8F3D-AAF440CC3AC2}"/>
          </ac:spMkLst>
        </pc:spChg>
        <pc:spChg chg="del">
          <ac:chgData name="nikita thakkar" userId="6fbd4281ef4c2541" providerId="LiveId" clId="{9FDA157C-E266-4AFD-ACC9-FAB891AEB2E5}" dt="2020-12-09T14:28:28.490" v="21"/>
          <ac:spMkLst>
            <pc:docMk/>
            <pc:sldMk cId="3461624162" sldId="265"/>
            <ac:spMk id="3" creationId="{3DDF5016-216C-4000-B403-9738E8DC9B6C}"/>
          </ac:spMkLst>
        </pc:spChg>
        <pc:picChg chg="add mod">
          <ac:chgData name="nikita thakkar" userId="6fbd4281ef4c2541" providerId="LiveId" clId="{9FDA157C-E266-4AFD-ACC9-FAB891AEB2E5}" dt="2020-12-09T16:11:35.715" v="123" actId="14100"/>
          <ac:picMkLst>
            <pc:docMk/>
            <pc:sldMk cId="3461624162" sldId="265"/>
            <ac:picMk id="4" creationId="{6D954659-5194-4A3F-9284-56EE000523EC}"/>
          </ac:picMkLst>
        </pc:picChg>
      </pc:sldChg>
      <pc:sldChg chg="addSp delSp modSp new mod ord">
        <pc:chgData name="nikita thakkar" userId="6fbd4281ef4c2541" providerId="LiveId" clId="{9FDA157C-E266-4AFD-ACC9-FAB891AEB2E5}" dt="2020-12-09T16:32:53.153" v="179" actId="478"/>
        <pc:sldMkLst>
          <pc:docMk/>
          <pc:sldMk cId="1755994687" sldId="266"/>
        </pc:sldMkLst>
        <pc:spChg chg="del mod">
          <ac:chgData name="nikita thakkar" userId="6fbd4281ef4c2541" providerId="LiveId" clId="{9FDA157C-E266-4AFD-ACC9-FAB891AEB2E5}" dt="2020-12-09T16:32:48.289" v="177" actId="478"/>
          <ac:spMkLst>
            <pc:docMk/>
            <pc:sldMk cId="1755994687" sldId="266"/>
            <ac:spMk id="2" creationId="{CBFDE777-A297-4946-8315-4E9A1A8D6705}"/>
          </ac:spMkLst>
        </pc:spChg>
        <pc:spChg chg="del mod">
          <ac:chgData name="nikita thakkar" userId="6fbd4281ef4c2541" providerId="LiveId" clId="{9FDA157C-E266-4AFD-ACC9-FAB891AEB2E5}" dt="2020-12-09T16:32:53.153" v="179" actId="478"/>
          <ac:spMkLst>
            <pc:docMk/>
            <pc:sldMk cId="1755994687" sldId="266"/>
            <ac:spMk id="3" creationId="{5C1B0CF2-39DE-49C6-B208-333975F3FD37}"/>
          </ac:spMkLst>
        </pc:spChg>
        <pc:picChg chg="add">
          <ac:chgData name="nikita thakkar" userId="6fbd4281ef4c2541" providerId="LiveId" clId="{9FDA157C-E266-4AFD-ACC9-FAB891AEB2E5}" dt="2020-12-09T16:05:01.955" v="26"/>
          <ac:picMkLst>
            <pc:docMk/>
            <pc:sldMk cId="1755994687" sldId="266"/>
            <ac:picMk id="4" creationId="{7F3451B3-FE0E-411B-A918-6ED02A6E169A}"/>
          </ac:picMkLst>
        </pc:picChg>
      </pc:sldChg>
      <pc:sldChg chg="addSp delSp modSp new mod">
        <pc:chgData name="nikita thakkar" userId="6fbd4281ef4c2541" providerId="LiveId" clId="{9FDA157C-E266-4AFD-ACC9-FAB891AEB2E5}" dt="2020-12-09T16:08:45.839" v="101" actId="14100"/>
        <pc:sldMkLst>
          <pc:docMk/>
          <pc:sldMk cId="795019167" sldId="267"/>
        </pc:sldMkLst>
        <pc:spChg chg="del mod">
          <ac:chgData name="nikita thakkar" userId="6fbd4281ef4c2541" providerId="LiveId" clId="{9FDA157C-E266-4AFD-ACC9-FAB891AEB2E5}" dt="2020-12-09T16:08:37.001" v="98" actId="478"/>
          <ac:spMkLst>
            <pc:docMk/>
            <pc:sldMk cId="795019167" sldId="267"/>
            <ac:spMk id="2" creationId="{3F687B0B-6E4A-4937-8A36-D0E5A9A7D141}"/>
          </ac:spMkLst>
        </pc:spChg>
        <pc:spChg chg="del">
          <ac:chgData name="nikita thakkar" userId="6fbd4281ef4c2541" providerId="LiveId" clId="{9FDA157C-E266-4AFD-ACC9-FAB891AEB2E5}" dt="2020-12-09T16:06:06.843" v="28"/>
          <ac:spMkLst>
            <pc:docMk/>
            <pc:sldMk cId="795019167" sldId="267"/>
            <ac:spMk id="3" creationId="{AB7BD64C-3FA7-4232-8B38-D37A64AC7033}"/>
          </ac:spMkLst>
        </pc:spChg>
        <pc:picChg chg="add mod">
          <ac:chgData name="nikita thakkar" userId="6fbd4281ef4c2541" providerId="LiveId" clId="{9FDA157C-E266-4AFD-ACC9-FAB891AEB2E5}" dt="2020-12-09T16:08:45.839" v="101" actId="14100"/>
          <ac:picMkLst>
            <pc:docMk/>
            <pc:sldMk cId="795019167" sldId="267"/>
            <ac:picMk id="4" creationId="{B1420CC7-C462-4014-BB3D-91BDF077DE66}"/>
          </ac:picMkLst>
        </pc:picChg>
      </pc:sldChg>
      <pc:sldChg chg="addSp delSp modSp new mod">
        <pc:chgData name="nikita thakkar" userId="6fbd4281ef4c2541" providerId="LiveId" clId="{9FDA157C-E266-4AFD-ACC9-FAB891AEB2E5}" dt="2020-12-09T16:09:19.787" v="106" actId="14100"/>
        <pc:sldMkLst>
          <pc:docMk/>
          <pc:sldMk cId="3028525379" sldId="268"/>
        </pc:sldMkLst>
        <pc:spChg chg="del mod">
          <ac:chgData name="nikita thakkar" userId="6fbd4281ef4c2541" providerId="LiveId" clId="{9FDA157C-E266-4AFD-ACC9-FAB891AEB2E5}" dt="2020-12-09T16:09:03.929" v="103" actId="478"/>
          <ac:spMkLst>
            <pc:docMk/>
            <pc:sldMk cId="3028525379" sldId="268"/>
            <ac:spMk id="2" creationId="{4743F527-5790-47CE-B6B9-06D1A66324F2}"/>
          </ac:spMkLst>
        </pc:spChg>
        <pc:spChg chg="del">
          <ac:chgData name="nikita thakkar" userId="6fbd4281ef4c2541" providerId="LiveId" clId="{9FDA157C-E266-4AFD-ACC9-FAB891AEB2E5}" dt="2020-12-09T16:06:57.128" v="32"/>
          <ac:spMkLst>
            <pc:docMk/>
            <pc:sldMk cId="3028525379" sldId="268"/>
            <ac:spMk id="3" creationId="{EDDA413E-A2B7-4FD5-A31A-7665E8DA7790}"/>
          </ac:spMkLst>
        </pc:spChg>
        <pc:picChg chg="add mod">
          <ac:chgData name="nikita thakkar" userId="6fbd4281ef4c2541" providerId="LiveId" clId="{9FDA157C-E266-4AFD-ACC9-FAB891AEB2E5}" dt="2020-12-09T16:09:19.787" v="106" actId="14100"/>
          <ac:picMkLst>
            <pc:docMk/>
            <pc:sldMk cId="3028525379" sldId="268"/>
            <ac:picMk id="4" creationId="{2673D2C7-AEA5-4D06-95F7-48894793C6E3}"/>
          </ac:picMkLst>
        </pc:picChg>
      </pc:sldChg>
      <pc:sldChg chg="delSp modSp new mod ord">
        <pc:chgData name="nikita thakkar" userId="6fbd4281ef4c2541" providerId="LiveId" clId="{9FDA157C-E266-4AFD-ACC9-FAB891AEB2E5}" dt="2020-12-09T16:08:18.880" v="96" actId="122"/>
        <pc:sldMkLst>
          <pc:docMk/>
          <pc:sldMk cId="1933906692" sldId="269"/>
        </pc:sldMkLst>
        <pc:spChg chg="mod">
          <ac:chgData name="nikita thakkar" userId="6fbd4281ef4c2541" providerId="LiveId" clId="{9FDA157C-E266-4AFD-ACC9-FAB891AEB2E5}" dt="2020-12-09T16:08:18.880" v="96" actId="122"/>
          <ac:spMkLst>
            <pc:docMk/>
            <pc:sldMk cId="1933906692" sldId="269"/>
            <ac:spMk id="2" creationId="{3DC49AA4-973A-4618-9174-D0E665036F46}"/>
          </ac:spMkLst>
        </pc:spChg>
        <pc:spChg chg="del mod">
          <ac:chgData name="nikita thakkar" userId="6fbd4281ef4c2541" providerId="LiveId" clId="{9FDA157C-E266-4AFD-ACC9-FAB891AEB2E5}" dt="2020-12-09T16:07:39.717" v="62" actId="478"/>
          <ac:spMkLst>
            <pc:docMk/>
            <pc:sldMk cId="1933906692" sldId="269"/>
            <ac:spMk id="3" creationId="{761AEBB7-1C7B-407D-A315-B2DBEB5E1884}"/>
          </ac:spMkLst>
        </pc:spChg>
      </pc:sldChg>
      <pc:sldChg chg="delSp modSp new mod">
        <pc:chgData name="nikita thakkar" userId="6fbd4281ef4c2541" providerId="LiveId" clId="{9FDA157C-E266-4AFD-ACC9-FAB891AEB2E5}" dt="2020-12-09T16:11:10.814" v="117" actId="478"/>
        <pc:sldMkLst>
          <pc:docMk/>
          <pc:sldMk cId="1201052053" sldId="270"/>
        </pc:sldMkLst>
        <pc:spChg chg="del">
          <ac:chgData name="nikita thakkar" userId="6fbd4281ef4c2541" providerId="LiveId" clId="{9FDA157C-E266-4AFD-ACC9-FAB891AEB2E5}" dt="2020-12-09T16:11:10.814" v="117" actId="478"/>
          <ac:spMkLst>
            <pc:docMk/>
            <pc:sldMk cId="1201052053" sldId="270"/>
            <ac:spMk id="2" creationId="{B79A562E-554B-46DD-814A-956B2DC01385}"/>
          </ac:spMkLst>
        </pc:spChg>
        <pc:spChg chg="mod">
          <ac:chgData name="nikita thakkar" userId="6fbd4281ef4c2541" providerId="LiveId" clId="{9FDA157C-E266-4AFD-ACC9-FAB891AEB2E5}" dt="2020-12-09T16:11:06.906" v="116"/>
          <ac:spMkLst>
            <pc:docMk/>
            <pc:sldMk cId="1201052053" sldId="270"/>
            <ac:spMk id="3" creationId="{CAD9B1FB-82A6-46BA-A39F-EE3EA86B0691}"/>
          </ac:spMkLst>
        </pc:spChg>
      </pc:sldChg>
      <pc:sldChg chg="addSp delSp modSp new mod">
        <pc:chgData name="nikita thakkar" userId="6fbd4281ef4c2541" providerId="LiveId" clId="{9FDA157C-E266-4AFD-ACC9-FAB891AEB2E5}" dt="2020-12-09T17:51:47.063" v="576" actId="20577"/>
        <pc:sldMkLst>
          <pc:docMk/>
          <pc:sldMk cId="2720231903" sldId="271"/>
        </pc:sldMkLst>
        <pc:spChg chg="del mod">
          <ac:chgData name="nikita thakkar" userId="6fbd4281ef4c2541" providerId="LiveId" clId="{9FDA157C-E266-4AFD-ACC9-FAB891AEB2E5}" dt="2020-12-09T16:33:14.227" v="186" actId="478"/>
          <ac:spMkLst>
            <pc:docMk/>
            <pc:sldMk cId="2720231903" sldId="271"/>
            <ac:spMk id="2" creationId="{5D6F22B2-21FB-463B-8A76-6D1D765055E4}"/>
          </ac:spMkLst>
        </pc:spChg>
        <pc:spChg chg="mod">
          <ac:chgData name="nikita thakkar" userId="6fbd4281ef4c2541" providerId="LiveId" clId="{9FDA157C-E266-4AFD-ACC9-FAB891AEB2E5}" dt="2020-12-09T17:51:47.063" v="576" actId="20577"/>
          <ac:spMkLst>
            <pc:docMk/>
            <pc:sldMk cId="2720231903" sldId="271"/>
            <ac:spMk id="3" creationId="{91086C1B-CCE9-4328-B5FD-E6FB43AC421A}"/>
          </ac:spMkLst>
        </pc:spChg>
        <pc:picChg chg="add mod">
          <ac:chgData name="nikita thakkar" userId="6fbd4281ef4c2541" providerId="LiveId" clId="{9FDA157C-E266-4AFD-ACC9-FAB891AEB2E5}" dt="2020-12-09T16:43:20.289" v="295" actId="1076"/>
          <ac:picMkLst>
            <pc:docMk/>
            <pc:sldMk cId="2720231903" sldId="271"/>
            <ac:picMk id="4" creationId="{B811D5DB-3E02-4507-B411-CA084113D96C}"/>
          </ac:picMkLst>
        </pc:picChg>
      </pc:sldChg>
      <pc:sldChg chg="addSp delSp modSp new mod">
        <pc:chgData name="nikita thakkar" userId="6fbd4281ef4c2541" providerId="LiveId" clId="{9FDA157C-E266-4AFD-ACC9-FAB891AEB2E5}" dt="2020-12-09T16:56:54.363" v="493"/>
        <pc:sldMkLst>
          <pc:docMk/>
          <pc:sldMk cId="3702171220" sldId="272"/>
        </pc:sldMkLst>
        <pc:spChg chg="del">
          <ac:chgData name="nikita thakkar" userId="6fbd4281ef4c2541" providerId="LiveId" clId="{9FDA157C-E266-4AFD-ACC9-FAB891AEB2E5}" dt="2020-12-09T16:43:57.693" v="309" actId="478"/>
          <ac:spMkLst>
            <pc:docMk/>
            <pc:sldMk cId="3702171220" sldId="272"/>
            <ac:spMk id="2" creationId="{268539E0-6107-45EE-AA1D-7201865D935E}"/>
          </ac:spMkLst>
        </pc:spChg>
        <pc:spChg chg="add del mod">
          <ac:chgData name="nikita thakkar" userId="6fbd4281ef4c2541" providerId="LiveId" clId="{9FDA157C-E266-4AFD-ACC9-FAB891AEB2E5}" dt="2020-12-09T16:47:14.307" v="359" actId="6549"/>
          <ac:spMkLst>
            <pc:docMk/>
            <pc:sldMk cId="3702171220" sldId="272"/>
            <ac:spMk id="3" creationId="{30B6935D-5608-4150-BE69-1828D8D70672}"/>
          </ac:spMkLst>
        </pc:spChg>
        <pc:picChg chg="add del mod">
          <ac:chgData name="nikita thakkar" userId="6fbd4281ef4c2541" providerId="LiveId" clId="{9FDA157C-E266-4AFD-ACC9-FAB891AEB2E5}" dt="2020-12-09T16:39:06.251" v="233"/>
          <ac:picMkLst>
            <pc:docMk/>
            <pc:sldMk cId="3702171220" sldId="272"/>
            <ac:picMk id="4" creationId="{15BBE29D-C06B-47EB-A865-E40CD063DC03}"/>
          </ac:picMkLst>
        </pc:picChg>
        <pc:picChg chg="add mod">
          <ac:chgData name="nikita thakkar" userId="6fbd4281ef4c2541" providerId="LiveId" clId="{9FDA157C-E266-4AFD-ACC9-FAB891AEB2E5}" dt="2020-12-09T16:46:51.002" v="356" actId="1076"/>
          <ac:picMkLst>
            <pc:docMk/>
            <pc:sldMk cId="3702171220" sldId="272"/>
            <ac:picMk id="5" creationId="{561800B9-1E6C-43F8-83E1-DB10CCB3B2AC}"/>
          </ac:picMkLst>
        </pc:picChg>
        <pc:picChg chg="del">
          <ac:chgData name="nikita thakkar" userId="6fbd4281ef4c2541" providerId="LiveId" clId="{9FDA157C-E266-4AFD-ACC9-FAB891AEB2E5}" dt="2020-12-09T16:56:41.694" v="492"/>
          <ac:picMkLst>
            <pc:docMk/>
            <pc:sldMk cId="3702171220" sldId="272"/>
            <ac:picMk id="6" creationId="{272CAAA7-5EB5-4CC5-B04D-52AEF1FCE4BB}"/>
          </ac:picMkLst>
        </pc:picChg>
        <pc:picChg chg="del">
          <ac:chgData name="nikita thakkar" userId="6fbd4281ef4c2541" providerId="LiveId" clId="{9FDA157C-E266-4AFD-ACC9-FAB891AEB2E5}" dt="2020-12-09T16:56:54.363" v="493"/>
          <ac:picMkLst>
            <pc:docMk/>
            <pc:sldMk cId="3702171220" sldId="272"/>
            <ac:picMk id="7" creationId="{4FA95993-6128-4D25-BA3D-64A58D08AA51}"/>
          </ac:picMkLst>
        </pc:picChg>
      </pc:sldChg>
      <pc:sldChg chg="addSp delSp modSp new add del mod ord">
        <pc:chgData name="nikita thakkar" userId="6fbd4281ef4c2541" providerId="LiveId" clId="{9FDA157C-E266-4AFD-ACC9-FAB891AEB2E5}" dt="2020-12-10T05:39:12.393" v="584" actId="20577"/>
        <pc:sldMkLst>
          <pc:docMk/>
          <pc:sldMk cId="1658781422" sldId="273"/>
        </pc:sldMkLst>
        <pc:spChg chg="del">
          <ac:chgData name="nikita thakkar" userId="6fbd4281ef4c2541" providerId="LiveId" clId="{9FDA157C-E266-4AFD-ACC9-FAB891AEB2E5}" dt="2020-12-09T16:49:06.722" v="370" actId="478"/>
          <ac:spMkLst>
            <pc:docMk/>
            <pc:sldMk cId="1658781422" sldId="273"/>
            <ac:spMk id="2" creationId="{7E046544-E309-422B-B80B-F6555F0BE97D}"/>
          </ac:spMkLst>
        </pc:spChg>
        <pc:spChg chg="mod">
          <ac:chgData name="nikita thakkar" userId="6fbd4281ef4c2541" providerId="LiveId" clId="{9FDA157C-E266-4AFD-ACC9-FAB891AEB2E5}" dt="2020-12-10T05:39:12.393" v="584" actId="20577"/>
          <ac:spMkLst>
            <pc:docMk/>
            <pc:sldMk cId="1658781422" sldId="273"/>
            <ac:spMk id="3" creationId="{875E123C-4CC0-440C-A027-EFF3D03A58BC}"/>
          </ac:spMkLst>
        </pc:spChg>
        <pc:picChg chg="add mod">
          <ac:chgData name="nikita thakkar" userId="6fbd4281ef4c2541" providerId="LiveId" clId="{9FDA157C-E266-4AFD-ACC9-FAB891AEB2E5}" dt="2020-12-09T16:59:25.656" v="530" actId="1076"/>
          <ac:picMkLst>
            <pc:docMk/>
            <pc:sldMk cId="1658781422" sldId="273"/>
            <ac:picMk id="4" creationId="{A15A1357-AB88-45BD-AC28-CCD94BAEAD90}"/>
          </ac:picMkLst>
        </pc:picChg>
      </pc:sldChg>
      <pc:sldChg chg="addSp delSp modSp new del mod">
        <pc:chgData name="nikita thakkar" userId="6fbd4281ef4c2541" providerId="LiveId" clId="{9FDA157C-E266-4AFD-ACC9-FAB891AEB2E5}" dt="2020-12-09T16:57:25.945" v="509" actId="680"/>
        <pc:sldMkLst>
          <pc:docMk/>
          <pc:sldMk cId="3237306949" sldId="273"/>
        </pc:sldMkLst>
        <pc:spChg chg="add del">
          <ac:chgData name="nikita thakkar" userId="6fbd4281ef4c2541" providerId="LiveId" clId="{9FDA157C-E266-4AFD-ACC9-FAB891AEB2E5}" dt="2020-12-09T16:57:24.198" v="508"/>
          <ac:spMkLst>
            <pc:docMk/>
            <pc:sldMk cId="3237306949" sldId="273"/>
            <ac:spMk id="3" creationId="{89509E14-CEFF-4DBC-AB0F-639A5D6177F7}"/>
          </ac:spMkLst>
        </pc:spChg>
        <pc:picChg chg="add del mod">
          <ac:chgData name="nikita thakkar" userId="6fbd4281ef4c2541" providerId="LiveId" clId="{9FDA157C-E266-4AFD-ACC9-FAB891AEB2E5}" dt="2020-12-09T16:57:24.198" v="508"/>
          <ac:picMkLst>
            <pc:docMk/>
            <pc:sldMk cId="3237306949" sldId="273"/>
            <ac:picMk id="4" creationId="{5F3B260A-F49A-42A3-AB15-8351B061E285}"/>
          </ac:picMkLst>
        </pc:picChg>
      </pc:sldChg>
      <pc:sldChg chg="addSp delSp modSp new mod">
        <pc:chgData name="nikita thakkar" userId="6fbd4281ef4c2541" providerId="LiveId" clId="{9FDA157C-E266-4AFD-ACC9-FAB891AEB2E5}" dt="2020-12-09T17:41:07.853" v="575" actId="1076"/>
        <pc:sldMkLst>
          <pc:docMk/>
          <pc:sldMk cId="58684764" sldId="274"/>
        </pc:sldMkLst>
        <pc:spChg chg="del mod">
          <ac:chgData name="nikita thakkar" userId="6fbd4281ef4c2541" providerId="LiveId" clId="{9FDA157C-E266-4AFD-ACC9-FAB891AEB2E5}" dt="2020-12-09T17:03:08.987" v="543" actId="478"/>
          <ac:spMkLst>
            <pc:docMk/>
            <pc:sldMk cId="58684764" sldId="274"/>
            <ac:spMk id="2" creationId="{5BD52220-F608-4D40-AB2E-384C5F9ED8B3}"/>
          </ac:spMkLst>
        </pc:spChg>
        <pc:spChg chg="mod">
          <ac:chgData name="nikita thakkar" userId="6fbd4281ef4c2541" providerId="LiveId" clId="{9FDA157C-E266-4AFD-ACC9-FAB891AEB2E5}" dt="2020-12-09T17:39:56.376" v="572" actId="20577"/>
          <ac:spMkLst>
            <pc:docMk/>
            <pc:sldMk cId="58684764" sldId="274"/>
            <ac:spMk id="3" creationId="{A866EEAF-3260-4EB9-BF0A-C54C870574A1}"/>
          </ac:spMkLst>
        </pc:spChg>
        <pc:picChg chg="add mod">
          <ac:chgData name="nikita thakkar" userId="6fbd4281ef4c2541" providerId="LiveId" clId="{9FDA157C-E266-4AFD-ACC9-FAB891AEB2E5}" dt="2020-12-09T17:41:07.853" v="575" actId="1076"/>
          <ac:picMkLst>
            <pc:docMk/>
            <pc:sldMk cId="58684764" sldId="274"/>
            <ac:picMk id="4" creationId="{F9127E65-D00D-4A1D-A208-C5D02C898472}"/>
          </ac:picMkLst>
        </pc:picChg>
      </pc:sldChg>
      <pc:sldChg chg="delSp modSp new mod">
        <pc:chgData name="nikita thakkar" userId="6fbd4281ef4c2541" providerId="LiveId" clId="{9FDA157C-E266-4AFD-ACC9-FAB891AEB2E5}" dt="2020-12-10T13:52:39.931" v="786" actId="20577"/>
        <pc:sldMkLst>
          <pc:docMk/>
          <pc:sldMk cId="1464677409" sldId="275"/>
        </pc:sldMkLst>
        <pc:spChg chg="del">
          <ac:chgData name="nikita thakkar" userId="6fbd4281ef4c2541" providerId="LiveId" clId="{9FDA157C-E266-4AFD-ACC9-FAB891AEB2E5}" dt="2020-12-10T06:21:15.239" v="616" actId="478"/>
          <ac:spMkLst>
            <pc:docMk/>
            <pc:sldMk cId="1464677409" sldId="275"/>
            <ac:spMk id="2" creationId="{151F0B92-BDCB-43BD-AE3B-24838B86FAD1}"/>
          </ac:spMkLst>
        </pc:spChg>
        <pc:spChg chg="mod">
          <ac:chgData name="nikita thakkar" userId="6fbd4281ef4c2541" providerId="LiveId" clId="{9FDA157C-E266-4AFD-ACC9-FAB891AEB2E5}" dt="2020-12-10T13:52:39.931" v="786" actId="20577"/>
          <ac:spMkLst>
            <pc:docMk/>
            <pc:sldMk cId="1464677409" sldId="275"/>
            <ac:spMk id="3" creationId="{9FF08425-4E97-42AB-9E38-C1D2ADFADF07}"/>
          </ac:spMkLst>
        </pc:spChg>
      </pc:sldChg>
      <pc:sldChg chg="modSp new mod">
        <pc:chgData name="nikita thakkar" userId="6fbd4281ef4c2541" providerId="LiveId" clId="{9FDA157C-E266-4AFD-ACC9-FAB891AEB2E5}" dt="2020-12-10T06:26:31.320" v="729" actId="20577"/>
        <pc:sldMkLst>
          <pc:docMk/>
          <pc:sldMk cId="4765749" sldId="276"/>
        </pc:sldMkLst>
        <pc:spChg chg="mod">
          <ac:chgData name="nikita thakkar" userId="6fbd4281ef4c2541" providerId="LiveId" clId="{9FDA157C-E266-4AFD-ACC9-FAB891AEB2E5}" dt="2020-12-10T06:24:37.095" v="679" actId="20577"/>
          <ac:spMkLst>
            <pc:docMk/>
            <pc:sldMk cId="4765749" sldId="276"/>
            <ac:spMk id="2" creationId="{FC4B3AA3-EEC9-4BF4-8569-4BC92F34C4DA}"/>
          </ac:spMkLst>
        </pc:spChg>
        <pc:spChg chg="mod">
          <ac:chgData name="nikita thakkar" userId="6fbd4281ef4c2541" providerId="LiveId" clId="{9FDA157C-E266-4AFD-ACC9-FAB891AEB2E5}" dt="2020-12-10T06:26:31.320" v="729" actId="20577"/>
          <ac:spMkLst>
            <pc:docMk/>
            <pc:sldMk cId="4765749" sldId="276"/>
            <ac:spMk id="3" creationId="{B98C8DA5-4017-441C-A5C2-F31AB09138CA}"/>
          </ac:spMkLst>
        </pc:spChg>
      </pc:sldChg>
      <pc:sldChg chg="delSp modSp new mod">
        <pc:chgData name="nikita thakkar" userId="6fbd4281ef4c2541" providerId="LiveId" clId="{9FDA157C-E266-4AFD-ACC9-FAB891AEB2E5}" dt="2020-12-10T15:55:25.031" v="1423" actId="20577"/>
        <pc:sldMkLst>
          <pc:docMk/>
          <pc:sldMk cId="1322088345" sldId="277"/>
        </pc:sldMkLst>
        <pc:spChg chg="del">
          <ac:chgData name="nikita thakkar" userId="6fbd4281ef4c2541" providerId="LiveId" clId="{9FDA157C-E266-4AFD-ACC9-FAB891AEB2E5}" dt="2020-12-10T06:27:22.173" v="735" actId="478"/>
          <ac:spMkLst>
            <pc:docMk/>
            <pc:sldMk cId="1322088345" sldId="277"/>
            <ac:spMk id="2" creationId="{D7F3DAD3-B955-430F-BE01-66E1AECFAE78}"/>
          </ac:spMkLst>
        </pc:spChg>
        <pc:spChg chg="mod">
          <ac:chgData name="nikita thakkar" userId="6fbd4281ef4c2541" providerId="LiveId" clId="{9FDA157C-E266-4AFD-ACC9-FAB891AEB2E5}" dt="2020-12-10T15:55:25.031" v="1423" actId="20577"/>
          <ac:spMkLst>
            <pc:docMk/>
            <pc:sldMk cId="1322088345" sldId="277"/>
            <ac:spMk id="3" creationId="{9B38E1CD-CCD4-476E-A33E-D85487837AF5}"/>
          </ac:spMkLst>
        </pc:spChg>
      </pc:sldChg>
      <pc:sldChg chg="delSp modSp new mod">
        <pc:chgData name="nikita thakkar" userId="6fbd4281ef4c2541" providerId="LiveId" clId="{9FDA157C-E266-4AFD-ACC9-FAB891AEB2E5}" dt="2020-12-10T15:57:58.508" v="1448" actId="20577"/>
        <pc:sldMkLst>
          <pc:docMk/>
          <pc:sldMk cId="290917806" sldId="278"/>
        </pc:sldMkLst>
        <pc:spChg chg="del mod">
          <ac:chgData name="nikita thakkar" userId="6fbd4281ef4c2541" providerId="LiveId" clId="{9FDA157C-E266-4AFD-ACC9-FAB891AEB2E5}" dt="2020-12-10T15:48:13.781" v="1383" actId="478"/>
          <ac:spMkLst>
            <pc:docMk/>
            <pc:sldMk cId="290917806" sldId="278"/>
            <ac:spMk id="2" creationId="{639BBF6D-B5E0-4DF3-9122-3AE7C4356DC9}"/>
          </ac:spMkLst>
        </pc:spChg>
        <pc:spChg chg="mod">
          <ac:chgData name="nikita thakkar" userId="6fbd4281ef4c2541" providerId="LiveId" clId="{9FDA157C-E266-4AFD-ACC9-FAB891AEB2E5}" dt="2020-12-10T15:57:58.508" v="1448" actId="20577"/>
          <ac:spMkLst>
            <pc:docMk/>
            <pc:sldMk cId="290917806" sldId="278"/>
            <ac:spMk id="3" creationId="{E13C5757-4C63-4B56-9A2F-56246A11A181}"/>
          </ac:spMkLst>
        </pc:spChg>
      </pc:sldChg>
      <pc:sldChg chg="delSp modSp new mod">
        <pc:chgData name="nikita thakkar" userId="6fbd4281ef4c2541" providerId="LiveId" clId="{9FDA157C-E266-4AFD-ACC9-FAB891AEB2E5}" dt="2020-12-10T15:59:17.331" v="1464" actId="20577"/>
        <pc:sldMkLst>
          <pc:docMk/>
          <pc:sldMk cId="3400902289" sldId="279"/>
        </pc:sldMkLst>
        <pc:spChg chg="del">
          <ac:chgData name="nikita thakkar" userId="6fbd4281ef4c2541" providerId="LiveId" clId="{9FDA157C-E266-4AFD-ACC9-FAB891AEB2E5}" dt="2020-12-10T14:06:11.697" v="942" actId="478"/>
          <ac:spMkLst>
            <pc:docMk/>
            <pc:sldMk cId="3400902289" sldId="279"/>
            <ac:spMk id="2" creationId="{1E5BE90A-E2A4-40D4-98EC-0C6B2336BCD7}"/>
          </ac:spMkLst>
        </pc:spChg>
        <pc:spChg chg="mod">
          <ac:chgData name="nikita thakkar" userId="6fbd4281ef4c2541" providerId="LiveId" clId="{9FDA157C-E266-4AFD-ACC9-FAB891AEB2E5}" dt="2020-12-10T15:59:17.331" v="1464" actId="20577"/>
          <ac:spMkLst>
            <pc:docMk/>
            <pc:sldMk cId="3400902289" sldId="279"/>
            <ac:spMk id="3" creationId="{044B5421-3E62-450F-AAB5-604CB8E28E1C}"/>
          </ac:spMkLst>
        </pc:spChg>
      </pc:sldChg>
      <pc:sldChg chg="delSp modSp new mod">
        <pc:chgData name="nikita thakkar" userId="6fbd4281ef4c2541" providerId="LiveId" clId="{9FDA157C-E266-4AFD-ACC9-FAB891AEB2E5}" dt="2020-12-10T16:03:30.374" v="1469" actId="21"/>
        <pc:sldMkLst>
          <pc:docMk/>
          <pc:sldMk cId="1714074217" sldId="280"/>
        </pc:sldMkLst>
        <pc:spChg chg="del">
          <ac:chgData name="nikita thakkar" userId="6fbd4281ef4c2541" providerId="LiveId" clId="{9FDA157C-E266-4AFD-ACC9-FAB891AEB2E5}" dt="2020-12-10T14:15:48.092" v="1087" actId="478"/>
          <ac:spMkLst>
            <pc:docMk/>
            <pc:sldMk cId="1714074217" sldId="280"/>
            <ac:spMk id="2" creationId="{5DD44132-0128-492C-BC47-805918696925}"/>
          </ac:spMkLst>
        </pc:spChg>
        <pc:spChg chg="mod">
          <ac:chgData name="nikita thakkar" userId="6fbd4281ef4c2541" providerId="LiveId" clId="{9FDA157C-E266-4AFD-ACC9-FAB891AEB2E5}" dt="2020-12-10T16:03:30.374" v="1469" actId="21"/>
          <ac:spMkLst>
            <pc:docMk/>
            <pc:sldMk cId="1714074217" sldId="280"/>
            <ac:spMk id="3" creationId="{05AC7EF2-AE59-461D-9D2F-82F978A09AA8}"/>
          </ac:spMkLst>
        </pc:spChg>
      </pc:sldChg>
      <pc:sldChg chg="delSp modSp new mod ord">
        <pc:chgData name="nikita thakkar" userId="6fbd4281ef4c2541" providerId="LiveId" clId="{9FDA157C-E266-4AFD-ACC9-FAB891AEB2E5}" dt="2020-12-10T16:08:51.347" v="1501" actId="21"/>
        <pc:sldMkLst>
          <pc:docMk/>
          <pc:sldMk cId="787886307" sldId="281"/>
        </pc:sldMkLst>
        <pc:spChg chg="del mod">
          <ac:chgData name="nikita thakkar" userId="6fbd4281ef4c2541" providerId="LiveId" clId="{9FDA157C-E266-4AFD-ACC9-FAB891AEB2E5}" dt="2020-12-10T14:26:55.352" v="1314" actId="478"/>
          <ac:spMkLst>
            <pc:docMk/>
            <pc:sldMk cId="787886307" sldId="281"/>
            <ac:spMk id="2" creationId="{DBB96324-410D-46C0-8D1B-A3F7BF188DE6}"/>
          </ac:spMkLst>
        </pc:spChg>
        <pc:spChg chg="mod">
          <ac:chgData name="nikita thakkar" userId="6fbd4281ef4c2541" providerId="LiveId" clId="{9FDA157C-E266-4AFD-ACC9-FAB891AEB2E5}" dt="2020-12-10T16:08:51.347" v="1501" actId="21"/>
          <ac:spMkLst>
            <pc:docMk/>
            <pc:sldMk cId="787886307" sldId="281"/>
            <ac:spMk id="3" creationId="{5E944F99-C7B3-4E4C-9C7C-FD4FEA4FBDC9}"/>
          </ac:spMkLst>
        </pc:spChg>
      </pc:sldChg>
      <pc:sldChg chg="modSp new mod">
        <pc:chgData name="nikita thakkar" userId="6fbd4281ef4c2541" providerId="LiveId" clId="{9FDA157C-E266-4AFD-ACC9-FAB891AEB2E5}" dt="2020-12-10T16:03:47.620" v="1473" actId="123"/>
        <pc:sldMkLst>
          <pc:docMk/>
          <pc:sldMk cId="1020543065" sldId="282"/>
        </pc:sldMkLst>
        <pc:spChg chg="mod">
          <ac:chgData name="nikita thakkar" userId="6fbd4281ef4c2541" providerId="LiveId" clId="{9FDA157C-E266-4AFD-ACC9-FAB891AEB2E5}" dt="2020-12-10T16:03:47.620" v="1473" actId="123"/>
          <ac:spMkLst>
            <pc:docMk/>
            <pc:sldMk cId="1020543065" sldId="282"/>
            <ac:spMk id="3" creationId="{455E5BF2-BAA5-4E6D-9388-9EF9B4400DFF}"/>
          </ac:spMkLst>
        </pc:spChg>
      </pc:sldChg>
      <pc:sldChg chg="new del">
        <pc:chgData name="nikita thakkar" userId="6fbd4281ef4c2541" providerId="LiveId" clId="{9FDA157C-E266-4AFD-ACC9-FAB891AEB2E5}" dt="2020-12-10T16:04:26.389" v="1477" actId="2696"/>
        <pc:sldMkLst>
          <pc:docMk/>
          <pc:sldMk cId="831420438" sldId="283"/>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19080-3432-40CF-B604-975D6E5849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100E6F3-AB9F-4733-B6DB-2CEE87517C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048915E-F8F2-41D4-B6B8-57D7A36E38F4}"/>
              </a:ext>
            </a:extLst>
          </p:cNvPr>
          <p:cNvSpPr>
            <a:spLocks noGrp="1"/>
          </p:cNvSpPr>
          <p:nvPr>
            <p:ph type="dt" sz="half" idx="10"/>
          </p:nvPr>
        </p:nvSpPr>
        <p:spPr/>
        <p:txBody>
          <a:bodyPr/>
          <a:lstStyle/>
          <a:p>
            <a:fld id="{3349C58F-E17B-415C-8F15-2B61887F2124}" type="datetimeFigureOut">
              <a:rPr lang="en-IN" smtClean="0"/>
              <a:t>10-12-2020</a:t>
            </a:fld>
            <a:endParaRPr lang="en-IN"/>
          </a:p>
        </p:txBody>
      </p:sp>
      <p:sp>
        <p:nvSpPr>
          <p:cNvPr id="5" name="Footer Placeholder 4">
            <a:extLst>
              <a:ext uri="{FF2B5EF4-FFF2-40B4-BE49-F238E27FC236}">
                <a16:creationId xmlns:a16="http://schemas.microsoft.com/office/drawing/2014/main" id="{C8C6223B-87BB-4B17-8435-11C1ADFEB6C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D97AC1-723E-49F0-AA10-36BE76559277}"/>
              </a:ext>
            </a:extLst>
          </p:cNvPr>
          <p:cNvSpPr>
            <a:spLocks noGrp="1"/>
          </p:cNvSpPr>
          <p:nvPr>
            <p:ph type="sldNum" sz="quarter" idx="12"/>
          </p:nvPr>
        </p:nvSpPr>
        <p:spPr/>
        <p:txBody>
          <a:bodyPr/>
          <a:lstStyle/>
          <a:p>
            <a:fld id="{AACA4B07-192E-4CA9-B09C-E3E1B82151CB}" type="slidenum">
              <a:rPr lang="en-IN" smtClean="0"/>
              <a:t>‹#›</a:t>
            </a:fld>
            <a:endParaRPr lang="en-IN"/>
          </a:p>
        </p:txBody>
      </p:sp>
    </p:spTree>
    <p:extLst>
      <p:ext uri="{BB962C8B-B14F-4D97-AF65-F5344CB8AC3E}">
        <p14:creationId xmlns:p14="http://schemas.microsoft.com/office/powerpoint/2010/main" val="42038000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FDAD3-5A33-442B-BB35-DB3577FE668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741C7B5-3ADD-4EEA-A0F8-892F6505A7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FFCA88-8A51-4E99-A856-294C04A663BC}"/>
              </a:ext>
            </a:extLst>
          </p:cNvPr>
          <p:cNvSpPr>
            <a:spLocks noGrp="1"/>
          </p:cNvSpPr>
          <p:nvPr>
            <p:ph type="dt" sz="half" idx="10"/>
          </p:nvPr>
        </p:nvSpPr>
        <p:spPr/>
        <p:txBody>
          <a:bodyPr/>
          <a:lstStyle/>
          <a:p>
            <a:fld id="{3349C58F-E17B-415C-8F15-2B61887F2124}" type="datetimeFigureOut">
              <a:rPr lang="en-IN" smtClean="0"/>
              <a:t>10-12-2020</a:t>
            </a:fld>
            <a:endParaRPr lang="en-IN"/>
          </a:p>
        </p:txBody>
      </p:sp>
      <p:sp>
        <p:nvSpPr>
          <p:cNvPr id="5" name="Footer Placeholder 4">
            <a:extLst>
              <a:ext uri="{FF2B5EF4-FFF2-40B4-BE49-F238E27FC236}">
                <a16:creationId xmlns:a16="http://schemas.microsoft.com/office/drawing/2014/main" id="{831A8CB6-8D0D-473D-9B66-A4354C6AE0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0AAD237-F4FD-4F02-924E-B0EB70825D6B}"/>
              </a:ext>
            </a:extLst>
          </p:cNvPr>
          <p:cNvSpPr>
            <a:spLocks noGrp="1"/>
          </p:cNvSpPr>
          <p:nvPr>
            <p:ph type="sldNum" sz="quarter" idx="12"/>
          </p:nvPr>
        </p:nvSpPr>
        <p:spPr/>
        <p:txBody>
          <a:bodyPr/>
          <a:lstStyle/>
          <a:p>
            <a:fld id="{AACA4B07-192E-4CA9-B09C-E3E1B82151CB}" type="slidenum">
              <a:rPr lang="en-IN" smtClean="0"/>
              <a:t>‹#›</a:t>
            </a:fld>
            <a:endParaRPr lang="en-IN"/>
          </a:p>
        </p:txBody>
      </p:sp>
    </p:spTree>
    <p:extLst>
      <p:ext uri="{BB962C8B-B14F-4D97-AF65-F5344CB8AC3E}">
        <p14:creationId xmlns:p14="http://schemas.microsoft.com/office/powerpoint/2010/main" val="2902847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990C28-6D4A-4274-8D62-526851020B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093FA1D-DDBF-4486-8119-8BA3FD0E01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1BD2845-2263-42A3-BBD3-02ECAF9829FD}"/>
              </a:ext>
            </a:extLst>
          </p:cNvPr>
          <p:cNvSpPr>
            <a:spLocks noGrp="1"/>
          </p:cNvSpPr>
          <p:nvPr>
            <p:ph type="dt" sz="half" idx="10"/>
          </p:nvPr>
        </p:nvSpPr>
        <p:spPr/>
        <p:txBody>
          <a:bodyPr/>
          <a:lstStyle/>
          <a:p>
            <a:fld id="{3349C58F-E17B-415C-8F15-2B61887F2124}" type="datetimeFigureOut">
              <a:rPr lang="en-IN" smtClean="0"/>
              <a:t>10-12-2020</a:t>
            </a:fld>
            <a:endParaRPr lang="en-IN"/>
          </a:p>
        </p:txBody>
      </p:sp>
      <p:sp>
        <p:nvSpPr>
          <p:cNvPr id="5" name="Footer Placeholder 4">
            <a:extLst>
              <a:ext uri="{FF2B5EF4-FFF2-40B4-BE49-F238E27FC236}">
                <a16:creationId xmlns:a16="http://schemas.microsoft.com/office/drawing/2014/main" id="{F3691C86-EC61-4282-A2FD-07FA4A1B86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F43913-F681-4C97-A27A-766295107B69}"/>
              </a:ext>
            </a:extLst>
          </p:cNvPr>
          <p:cNvSpPr>
            <a:spLocks noGrp="1"/>
          </p:cNvSpPr>
          <p:nvPr>
            <p:ph type="sldNum" sz="quarter" idx="12"/>
          </p:nvPr>
        </p:nvSpPr>
        <p:spPr/>
        <p:txBody>
          <a:bodyPr/>
          <a:lstStyle/>
          <a:p>
            <a:fld id="{AACA4B07-192E-4CA9-B09C-E3E1B82151CB}" type="slidenum">
              <a:rPr lang="en-IN" smtClean="0"/>
              <a:t>‹#›</a:t>
            </a:fld>
            <a:endParaRPr lang="en-IN"/>
          </a:p>
        </p:txBody>
      </p:sp>
    </p:spTree>
    <p:extLst>
      <p:ext uri="{BB962C8B-B14F-4D97-AF65-F5344CB8AC3E}">
        <p14:creationId xmlns:p14="http://schemas.microsoft.com/office/powerpoint/2010/main" val="1350012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4A068-B99C-47D2-B006-5BB72AF37C7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0122BD9-6D19-4F4F-8AC1-9BC35C6FFB4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CAE9BF4-1B0E-4CDD-9DEE-4D9FFFA954B6}"/>
              </a:ext>
            </a:extLst>
          </p:cNvPr>
          <p:cNvSpPr>
            <a:spLocks noGrp="1"/>
          </p:cNvSpPr>
          <p:nvPr>
            <p:ph type="dt" sz="half" idx="10"/>
          </p:nvPr>
        </p:nvSpPr>
        <p:spPr/>
        <p:txBody>
          <a:bodyPr/>
          <a:lstStyle/>
          <a:p>
            <a:fld id="{3349C58F-E17B-415C-8F15-2B61887F2124}" type="datetimeFigureOut">
              <a:rPr lang="en-IN" smtClean="0"/>
              <a:t>10-12-2020</a:t>
            </a:fld>
            <a:endParaRPr lang="en-IN"/>
          </a:p>
        </p:txBody>
      </p:sp>
      <p:sp>
        <p:nvSpPr>
          <p:cNvPr id="5" name="Footer Placeholder 4">
            <a:extLst>
              <a:ext uri="{FF2B5EF4-FFF2-40B4-BE49-F238E27FC236}">
                <a16:creationId xmlns:a16="http://schemas.microsoft.com/office/drawing/2014/main" id="{90157622-2E8D-48E8-B14F-BB1488ECA6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F10369-D242-4E34-8731-3DF63C991FB0}"/>
              </a:ext>
            </a:extLst>
          </p:cNvPr>
          <p:cNvSpPr>
            <a:spLocks noGrp="1"/>
          </p:cNvSpPr>
          <p:nvPr>
            <p:ph type="sldNum" sz="quarter" idx="12"/>
          </p:nvPr>
        </p:nvSpPr>
        <p:spPr/>
        <p:txBody>
          <a:bodyPr/>
          <a:lstStyle/>
          <a:p>
            <a:fld id="{AACA4B07-192E-4CA9-B09C-E3E1B82151CB}" type="slidenum">
              <a:rPr lang="en-IN" smtClean="0"/>
              <a:t>‹#›</a:t>
            </a:fld>
            <a:endParaRPr lang="en-IN"/>
          </a:p>
        </p:txBody>
      </p:sp>
    </p:spTree>
    <p:extLst>
      <p:ext uri="{BB962C8B-B14F-4D97-AF65-F5344CB8AC3E}">
        <p14:creationId xmlns:p14="http://schemas.microsoft.com/office/powerpoint/2010/main" val="25204317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5EB9C-BDE0-4F16-B151-2F68BC2D3B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AFE8106-A300-46CD-A37C-1273336A12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196A3-82C5-4274-BF17-1DFE0049F6A2}"/>
              </a:ext>
            </a:extLst>
          </p:cNvPr>
          <p:cNvSpPr>
            <a:spLocks noGrp="1"/>
          </p:cNvSpPr>
          <p:nvPr>
            <p:ph type="dt" sz="half" idx="10"/>
          </p:nvPr>
        </p:nvSpPr>
        <p:spPr/>
        <p:txBody>
          <a:bodyPr/>
          <a:lstStyle/>
          <a:p>
            <a:fld id="{3349C58F-E17B-415C-8F15-2B61887F2124}" type="datetimeFigureOut">
              <a:rPr lang="en-IN" smtClean="0"/>
              <a:t>10-12-2020</a:t>
            </a:fld>
            <a:endParaRPr lang="en-IN"/>
          </a:p>
        </p:txBody>
      </p:sp>
      <p:sp>
        <p:nvSpPr>
          <p:cNvPr id="5" name="Footer Placeholder 4">
            <a:extLst>
              <a:ext uri="{FF2B5EF4-FFF2-40B4-BE49-F238E27FC236}">
                <a16:creationId xmlns:a16="http://schemas.microsoft.com/office/drawing/2014/main" id="{159E4278-C530-42B0-9453-54C4ACC082D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1CED1F-1742-443B-95C6-B18629AB3CCC}"/>
              </a:ext>
            </a:extLst>
          </p:cNvPr>
          <p:cNvSpPr>
            <a:spLocks noGrp="1"/>
          </p:cNvSpPr>
          <p:nvPr>
            <p:ph type="sldNum" sz="quarter" idx="12"/>
          </p:nvPr>
        </p:nvSpPr>
        <p:spPr/>
        <p:txBody>
          <a:bodyPr/>
          <a:lstStyle/>
          <a:p>
            <a:fld id="{AACA4B07-192E-4CA9-B09C-E3E1B82151CB}" type="slidenum">
              <a:rPr lang="en-IN" smtClean="0"/>
              <a:t>‹#›</a:t>
            </a:fld>
            <a:endParaRPr lang="en-IN"/>
          </a:p>
        </p:txBody>
      </p:sp>
    </p:spTree>
    <p:extLst>
      <p:ext uri="{BB962C8B-B14F-4D97-AF65-F5344CB8AC3E}">
        <p14:creationId xmlns:p14="http://schemas.microsoft.com/office/powerpoint/2010/main" val="1336027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D6861-DD1B-4B95-BD57-16A9320B442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AE68682-A6BF-40FD-8B63-05DC46495A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6E04EC1-938A-4D8A-8E97-EFB2ACE44C3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30DA17D-7834-4472-9401-A23FA30C9C3C}"/>
              </a:ext>
            </a:extLst>
          </p:cNvPr>
          <p:cNvSpPr>
            <a:spLocks noGrp="1"/>
          </p:cNvSpPr>
          <p:nvPr>
            <p:ph type="dt" sz="half" idx="10"/>
          </p:nvPr>
        </p:nvSpPr>
        <p:spPr/>
        <p:txBody>
          <a:bodyPr/>
          <a:lstStyle/>
          <a:p>
            <a:fld id="{3349C58F-E17B-415C-8F15-2B61887F2124}" type="datetimeFigureOut">
              <a:rPr lang="en-IN" smtClean="0"/>
              <a:t>10-12-2020</a:t>
            </a:fld>
            <a:endParaRPr lang="en-IN"/>
          </a:p>
        </p:txBody>
      </p:sp>
      <p:sp>
        <p:nvSpPr>
          <p:cNvPr id="6" name="Footer Placeholder 5">
            <a:extLst>
              <a:ext uri="{FF2B5EF4-FFF2-40B4-BE49-F238E27FC236}">
                <a16:creationId xmlns:a16="http://schemas.microsoft.com/office/drawing/2014/main" id="{24037AD7-AE3E-40F0-9199-4066B922DE4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CBFE177-4475-4AAA-83F2-C7303B3B18C7}"/>
              </a:ext>
            </a:extLst>
          </p:cNvPr>
          <p:cNvSpPr>
            <a:spLocks noGrp="1"/>
          </p:cNvSpPr>
          <p:nvPr>
            <p:ph type="sldNum" sz="quarter" idx="12"/>
          </p:nvPr>
        </p:nvSpPr>
        <p:spPr/>
        <p:txBody>
          <a:bodyPr/>
          <a:lstStyle/>
          <a:p>
            <a:fld id="{AACA4B07-192E-4CA9-B09C-E3E1B82151CB}" type="slidenum">
              <a:rPr lang="en-IN" smtClean="0"/>
              <a:t>‹#›</a:t>
            </a:fld>
            <a:endParaRPr lang="en-IN"/>
          </a:p>
        </p:txBody>
      </p:sp>
    </p:spTree>
    <p:extLst>
      <p:ext uri="{BB962C8B-B14F-4D97-AF65-F5344CB8AC3E}">
        <p14:creationId xmlns:p14="http://schemas.microsoft.com/office/powerpoint/2010/main" val="3906691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5EFF1-CDB8-46E3-B714-AB347E774E3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D3D9F37-0555-4A4C-ABD2-D2FA18C027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ECBBC7-A420-46CC-900B-8C999C2845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66D04B9-B574-4AC9-BF60-0892D9FFD6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B11206C-0440-49DE-B5C4-76C281F9D00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E6251BF-9E63-451D-9DE5-063ED610590A}"/>
              </a:ext>
            </a:extLst>
          </p:cNvPr>
          <p:cNvSpPr>
            <a:spLocks noGrp="1"/>
          </p:cNvSpPr>
          <p:nvPr>
            <p:ph type="dt" sz="half" idx="10"/>
          </p:nvPr>
        </p:nvSpPr>
        <p:spPr/>
        <p:txBody>
          <a:bodyPr/>
          <a:lstStyle/>
          <a:p>
            <a:fld id="{3349C58F-E17B-415C-8F15-2B61887F2124}" type="datetimeFigureOut">
              <a:rPr lang="en-IN" smtClean="0"/>
              <a:t>10-12-2020</a:t>
            </a:fld>
            <a:endParaRPr lang="en-IN"/>
          </a:p>
        </p:txBody>
      </p:sp>
      <p:sp>
        <p:nvSpPr>
          <p:cNvPr id="8" name="Footer Placeholder 7">
            <a:extLst>
              <a:ext uri="{FF2B5EF4-FFF2-40B4-BE49-F238E27FC236}">
                <a16:creationId xmlns:a16="http://schemas.microsoft.com/office/drawing/2014/main" id="{4D217740-DDFD-4932-9EA9-3E4A8DDF934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B8A6A94-B8F8-41D2-9C1E-9D492F01EDF8}"/>
              </a:ext>
            </a:extLst>
          </p:cNvPr>
          <p:cNvSpPr>
            <a:spLocks noGrp="1"/>
          </p:cNvSpPr>
          <p:nvPr>
            <p:ph type="sldNum" sz="quarter" idx="12"/>
          </p:nvPr>
        </p:nvSpPr>
        <p:spPr/>
        <p:txBody>
          <a:bodyPr/>
          <a:lstStyle/>
          <a:p>
            <a:fld id="{AACA4B07-192E-4CA9-B09C-E3E1B82151CB}" type="slidenum">
              <a:rPr lang="en-IN" smtClean="0"/>
              <a:t>‹#›</a:t>
            </a:fld>
            <a:endParaRPr lang="en-IN"/>
          </a:p>
        </p:txBody>
      </p:sp>
    </p:spTree>
    <p:extLst>
      <p:ext uri="{BB962C8B-B14F-4D97-AF65-F5344CB8AC3E}">
        <p14:creationId xmlns:p14="http://schemas.microsoft.com/office/powerpoint/2010/main" val="3164609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BA7EF-1BD2-4B3E-BE25-56BB0BA8E11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600C020-2AB9-44D5-A138-2A36307B98F1}"/>
              </a:ext>
            </a:extLst>
          </p:cNvPr>
          <p:cNvSpPr>
            <a:spLocks noGrp="1"/>
          </p:cNvSpPr>
          <p:nvPr>
            <p:ph type="dt" sz="half" idx="10"/>
          </p:nvPr>
        </p:nvSpPr>
        <p:spPr/>
        <p:txBody>
          <a:bodyPr/>
          <a:lstStyle/>
          <a:p>
            <a:fld id="{3349C58F-E17B-415C-8F15-2B61887F2124}" type="datetimeFigureOut">
              <a:rPr lang="en-IN" smtClean="0"/>
              <a:t>10-12-2020</a:t>
            </a:fld>
            <a:endParaRPr lang="en-IN"/>
          </a:p>
        </p:txBody>
      </p:sp>
      <p:sp>
        <p:nvSpPr>
          <p:cNvPr id="4" name="Footer Placeholder 3">
            <a:extLst>
              <a:ext uri="{FF2B5EF4-FFF2-40B4-BE49-F238E27FC236}">
                <a16:creationId xmlns:a16="http://schemas.microsoft.com/office/drawing/2014/main" id="{97D505AF-0C48-405C-8841-5721773C5F5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1D76675-D360-4964-BA80-E069B9482A1D}"/>
              </a:ext>
            </a:extLst>
          </p:cNvPr>
          <p:cNvSpPr>
            <a:spLocks noGrp="1"/>
          </p:cNvSpPr>
          <p:nvPr>
            <p:ph type="sldNum" sz="quarter" idx="12"/>
          </p:nvPr>
        </p:nvSpPr>
        <p:spPr/>
        <p:txBody>
          <a:bodyPr/>
          <a:lstStyle/>
          <a:p>
            <a:fld id="{AACA4B07-192E-4CA9-B09C-E3E1B82151CB}" type="slidenum">
              <a:rPr lang="en-IN" smtClean="0"/>
              <a:t>‹#›</a:t>
            </a:fld>
            <a:endParaRPr lang="en-IN"/>
          </a:p>
        </p:txBody>
      </p:sp>
    </p:spTree>
    <p:extLst>
      <p:ext uri="{BB962C8B-B14F-4D97-AF65-F5344CB8AC3E}">
        <p14:creationId xmlns:p14="http://schemas.microsoft.com/office/powerpoint/2010/main" val="4224639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0BFA75-12A0-4D0B-A2C3-ECA9709CD0C3}"/>
              </a:ext>
            </a:extLst>
          </p:cNvPr>
          <p:cNvSpPr>
            <a:spLocks noGrp="1"/>
          </p:cNvSpPr>
          <p:nvPr>
            <p:ph type="dt" sz="half" idx="10"/>
          </p:nvPr>
        </p:nvSpPr>
        <p:spPr/>
        <p:txBody>
          <a:bodyPr/>
          <a:lstStyle/>
          <a:p>
            <a:fld id="{3349C58F-E17B-415C-8F15-2B61887F2124}" type="datetimeFigureOut">
              <a:rPr lang="en-IN" smtClean="0"/>
              <a:t>10-12-2020</a:t>
            </a:fld>
            <a:endParaRPr lang="en-IN"/>
          </a:p>
        </p:txBody>
      </p:sp>
      <p:sp>
        <p:nvSpPr>
          <p:cNvPr id="3" name="Footer Placeholder 2">
            <a:extLst>
              <a:ext uri="{FF2B5EF4-FFF2-40B4-BE49-F238E27FC236}">
                <a16:creationId xmlns:a16="http://schemas.microsoft.com/office/drawing/2014/main" id="{3EAFB255-E23F-48E5-AC02-D60F5C1A180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33E637C-859A-4FDC-8FDE-B2E61CE7979C}"/>
              </a:ext>
            </a:extLst>
          </p:cNvPr>
          <p:cNvSpPr>
            <a:spLocks noGrp="1"/>
          </p:cNvSpPr>
          <p:nvPr>
            <p:ph type="sldNum" sz="quarter" idx="12"/>
          </p:nvPr>
        </p:nvSpPr>
        <p:spPr/>
        <p:txBody>
          <a:bodyPr/>
          <a:lstStyle/>
          <a:p>
            <a:fld id="{AACA4B07-192E-4CA9-B09C-E3E1B82151CB}" type="slidenum">
              <a:rPr lang="en-IN" smtClean="0"/>
              <a:t>‹#›</a:t>
            </a:fld>
            <a:endParaRPr lang="en-IN"/>
          </a:p>
        </p:txBody>
      </p:sp>
    </p:spTree>
    <p:extLst>
      <p:ext uri="{BB962C8B-B14F-4D97-AF65-F5344CB8AC3E}">
        <p14:creationId xmlns:p14="http://schemas.microsoft.com/office/powerpoint/2010/main" val="530525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FFC82-2C5E-47DE-9E03-DABD0B6EBA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D0A5490-B50D-49AF-A456-534EFD1EF6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F0A6609-7531-4DF6-A1CC-DE31E41835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DE2F1F-5D88-4997-B56F-F8E9FD61C17F}"/>
              </a:ext>
            </a:extLst>
          </p:cNvPr>
          <p:cNvSpPr>
            <a:spLocks noGrp="1"/>
          </p:cNvSpPr>
          <p:nvPr>
            <p:ph type="dt" sz="half" idx="10"/>
          </p:nvPr>
        </p:nvSpPr>
        <p:spPr/>
        <p:txBody>
          <a:bodyPr/>
          <a:lstStyle/>
          <a:p>
            <a:fld id="{3349C58F-E17B-415C-8F15-2B61887F2124}" type="datetimeFigureOut">
              <a:rPr lang="en-IN" smtClean="0"/>
              <a:t>10-12-2020</a:t>
            </a:fld>
            <a:endParaRPr lang="en-IN"/>
          </a:p>
        </p:txBody>
      </p:sp>
      <p:sp>
        <p:nvSpPr>
          <p:cNvPr id="6" name="Footer Placeholder 5">
            <a:extLst>
              <a:ext uri="{FF2B5EF4-FFF2-40B4-BE49-F238E27FC236}">
                <a16:creationId xmlns:a16="http://schemas.microsoft.com/office/drawing/2014/main" id="{97D6572B-774D-4528-83C4-B6F679B1DBE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9AE3F3F-B6E6-4824-9163-BE39B3A7D7AC}"/>
              </a:ext>
            </a:extLst>
          </p:cNvPr>
          <p:cNvSpPr>
            <a:spLocks noGrp="1"/>
          </p:cNvSpPr>
          <p:nvPr>
            <p:ph type="sldNum" sz="quarter" idx="12"/>
          </p:nvPr>
        </p:nvSpPr>
        <p:spPr/>
        <p:txBody>
          <a:bodyPr/>
          <a:lstStyle/>
          <a:p>
            <a:fld id="{AACA4B07-192E-4CA9-B09C-E3E1B82151CB}" type="slidenum">
              <a:rPr lang="en-IN" smtClean="0"/>
              <a:t>‹#›</a:t>
            </a:fld>
            <a:endParaRPr lang="en-IN"/>
          </a:p>
        </p:txBody>
      </p:sp>
    </p:spTree>
    <p:extLst>
      <p:ext uri="{BB962C8B-B14F-4D97-AF65-F5344CB8AC3E}">
        <p14:creationId xmlns:p14="http://schemas.microsoft.com/office/powerpoint/2010/main" val="1736283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C2FE2-E9BB-4B18-8310-24DC30D5CD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0904F38-717D-4E7F-9709-7D4BE95D25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245C181-282D-4AA0-90EC-46E3F4319D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FC5944-6353-419C-BEED-7E72E5A136D3}"/>
              </a:ext>
            </a:extLst>
          </p:cNvPr>
          <p:cNvSpPr>
            <a:spLocks noGrp="1"/>
          </p:cNvSpPr>
          <p:nvPr>
            <p:ph type="dt" sz="half" idx="10"/>
          </p:nvPr>
        </p:nvSpPr>
        <p:spPr/>
        <p:txBody>
          <a:bodyPr/>
          <a:lstStyle/>
          <a:p>
            <a:fld id="{3349C58F-E17B-415C-8F15-2B61887F2124}" type="datetimeFigureOut">
              <a:rPr lang="en-IN" smtClean="0"/>
              <a:t>10-12-2020</a:t>
            </a:fld>
            <a:endParaRPr lang="en-IN"/>
          </a:p>
        </p:txBody>
      </p:sp>
      <p:sp>
        <p:nvSpPr>
          <p:cNvPr id="6" name="Footer Placeholder 5">
            <a:extLst>
              <a:ext uri="{FF2B5EF4-FFF2-40B4-BE49-F238E27FC236}">
                <a16:creationId xmlns:a16="http://schemas.microsoft.com/office/drawing/2014/main" id="{9EBC1E15-AC34-4ED9-B9DE-2C7E0959E21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ED88FF0-6BDE-4387-B73D-5AF797245188}"/>
              </a:ext>
            </a:extLst>
          </p:cNvPr>
          <p:cNvSpPr>
            <a:spLocks noGrp="1"/>
          </p:cNvSpPr>
          <p:nvPr>
            <p:ph type="sldNum" sz="quarter" idx="12"/>
          </p:nvPr>
        </p:nvSpPr>
        <p:spPr/>
        <p:txBody>
          <a:bodyPr/>
          <a:lstStyle/>
          <a:p>
            <a:fld id="{AACA4B07-192E-4CA9-B09C-E3E1B82151CB}" type="slidenum">
              <a:rPr lang="en-IN" smtClean="0"/>
              <a:t>‹#›</a:t>
            </a:fld>
            <a:endParaRPr lang="en-IN"/>
          </a:p>
        </p:txBody>
      </p:sp>
    </p:spTree>
    <p:extLst>
      <p:ext uri="{BB962C8B-B14F-4D97-AF65-F5344CB8AC3E}">
        <p14:creationId xmlns:p14="http://schemas.microsoft.com/office/powerpoint/2010/main" val="2786298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8B9160-5C64-488D-B8DF-C422C2F83A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D6DEC10-6123-40EB-AB54-8D4EBC3EBE9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ADBBF9-F2C3-4AAA-A9A2-2147F95BE1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49C58F-E17B-415C-8F15-2B61887F2124}" type="datetimeFigureOut">
              <a:rPr lang="en-IN" smtClean="0"/>
              <a:t>10-12-2020</a:t>
            </a:fld>
            <a:endParaRPr lang="en-IN"/>
          </a:p>
        </p:txBody>
      </p:sp>
      <p:sp>
        <p:nvSpPr>
          <p:cNvPr id="5" name="Footer Placeholder 4">
            <a:extLst>
              <a:ext uri="{FF2B5EF4-FFF2-40B4-BE49-F238E27FC236}">
                <a16:creationId xmlns:a16="http://schemas.microsoft.com/office/drawing/2014/main" id="{2ABEAB38-81BF-4931-B748-5EF555266A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FCF20AA-21D7-448B-B719-E92764A03A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CA4B07-192E-4CA9-B09C-E3E1B82151CB}" type="slidenum">
              <a:rPr lang="en-IN" smtClean="0"/>
              <a:t>‹#›</a:t>
            </a:fld>
            <a:endParaRPr lang="en-IN"/>
          </a:p>
        </p:txBody>
      </p:sp>
    </p:spTree>
    <p:extLst>
      <p:ext uri="{BB962C8B-B14F-4D97-AF65-F5344CB8AC3E}">
        <p14:creationId xmlns:p14="http://schemas.microsoft.com/office/powerpoint/2010/main" val="1156024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49AA4-973A-4618-9174-D0E665036F46}"/>
              </a:ext>
            </a:extLst>
          </p:cNvPr>
          <p:cNvSpPr>
            <a:spLocks noGrp="1"/>
          </p:cNvSpPr>
          <p:nvPr>
            <p:ph type="title"/>
          </p:nvPr>
        </p:nvSpPr>
        <p:spPr>
          <a:xfrm>
            <a:off x="1034142" y="1754155"/>
            <a:ext cx="10515600" cy="1979937"/>
          </a:xfrm>
        </p:spPr>
        <p:txBody>
          <a:bodyPr>
            <a:normAutofit/>
          </a:bodyPr>
          <a:lstStyle/>
          <a:p>
            <a:pPr algn="ctr"/>
            <a:r>
              <a:rPr lang="en-US" dirty="0"/>
              <a:t>Assessing performance</a:t>
            </a:r>
            <a:br>
              <a:rPr lang="en-US" dirty="0"/>
            </a:br>
            <a:br>
              <a:rPr lang="en-US" dirty="0"/>
            </a:br>
            <a:r>
              <a:rPr lang="en-US" dirty="0"/>
              <a:t>Linear model performance</a:t>
            </a:r>
            <a:endParaRPr lang="en-IN" dirty="0"/>
          </a:p>
        </p:txBody>
      </p:sp>
    </p:spTree>
    <p:extLst>
      <p:ext uri="{BB962C8B-B14F-4D97-AF65-F5344CB8AC3E}">
        <p14:creationId xmlns:p14="http://schemas.microsoft.com/office/powerpoint/2010/main" val="1933906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F08425-4E97-42AB-9E38-C1D2ADFADF07}"/>
              </a:ext>
            </a:extLst>
          </p:cNvPr>
          <p:cNvSpPr>
            <a:spLocks noGrp="1"/>
          </p:cNvSpPr>
          <p:nvPr>
            <p:ph idx="1"/>
          </p:nvPr>
        </p:nvSpPr>
        <p:spPr>
          <a:xfrm>
            <a:off x="838200" y="723900"/>
            <a:ext cx="10515600" cy="5453063"/>
          </a:xfrm>
        </p:spPr>
        <p:txBody>
          <a:bodyPr>
            <a:normAutofit fontScale="92500" lnSpcReduction="10000"/>
          </a:bodyPr>
          <a:lstStyle/>
          <a:p>
            <a:pPr marL="0">
              <a:lnSpc>
                <a:spcPct val="120000"/>
              </a:lnSpc>
              <a:spcBef>
                <a:spcPts val="0"/>
              </a:spcBef>
            </a:pPr>
            <a:r>
              <a:rPr lang="en-US" sz="4000" dirty="0">
                <a:latin typeface="Times New Roman" panose="02020603050405020304" pitchFamily="18" charset="0"/>
                <a:cs typeface="Times New Roman" panose="02020603050405020304" pitchFamily="18" charset="0"/>
              </a:rPr>
              <a:t>as we all know observed values are the true values and the predicted values are those values which are predicted or returned by the model so we know that the lesser the difference between the observed and  the predicted values the better is the model which has been f </a:t>
            </a:r>
            <a:r>
              <a:rPr lang="en-US" sz="4000" dirty="0" err="1">
                <a:latin typeface="Times New Roman" panose="02020603050405020304" pitchFamily="18" charset="0"/>
                <a:cs typeface="Times New Roman" panose="02020603050405020304" pitchFamily="18" charset="0"/>
              </a:rPr>
              <a:t>itted</a:t>
            </a:r>
            <a:r>
              <a:rPr lang="en-US" sz="4000" dirty="0">
                <a:latin typeface="Times New Roman" panose="02020603050405020304" pitchFamily="18" charset="0"/>
                <a:cs typeface="Times New Roman" panose="02020603050405020304" pitchFamily="18" charset="0"/>
              </a:rPr>
              <a:t> and if the difference between the observed and  the predicted values is more it implies that the model fitting has not been so good </a:t>
            </a:r>
          </a:p>
          <a:p>
            <a:pPr marL="0">
              <a:lnSpc>
                <a:spcPct val="120000"/>
              </a:lnSpc>
              <a:spcBef>
                <a:spcPts val="0"/>
              </a:spcBef>
            </a:pPr>
            <a:endParaRPr lang="en-US" sz="4000" dirty="0">
              <a:latin typeface="Times New Roman" panose="02020603050405020304" pitchFamily="18" charset="0"/>
              <a:cs typeface="Times New Roman" panose="02020603050405020304" pitchFamily="18" charset="0"/>
            </a:endParaRPr>
          </a:p>
          <a:p>
            <a:pPr marL="457200" lvl="1" indent="0">
              <a:buNone/>
            </a:pPr>
            <a:endParaRPr lang="en-US" sz="5200" dirty="0"/>
          </a:p>
          <a:p>
            <a:endParaRPr lang="en-IN" dirty="0"/>
          </a:p>
        </p:txBody>
      </p:sp>
    </p:spTree>
    <p:extLst>
      <p:ext uri="{BB962C8B-B14F-4D97-AF65-F5344CB8AC3E}">
        <p14:creationId xmlns:p14="http://schemas.microsoft.com/office/powerpoint/2010/main" val="1464677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B3AA3-EEC9-4BF4-8569-4BC92F34C4DA}"/>
              </a:ext>
            </a:extLst>
          </p:cNvPr>
          <p:cNvSpPr>
            <a:spLocks noGrp="1"/>
          </p:cNvSpPr>
          <p:nvPr>
            <p:ph type="title"/>
          </p:nvPr>
        </p:nvSpPr>
        <p:spPr/>
        <p:txBody>
          <a:bodyPr>
            <a:normAutofit fontScale="90000"/>
          </a:bodyPr>
          <a:lstStyle/>
          <a:p>
            <a:br>
              <a:rPr lang="en-US" dirty="0"/>
            </a:br>
            <a:r>
              <a:rPr lang="en-US" dirty="0"/>
              <a:t>there are few measures or metrics which will reflect how good the model fitting has been done.</a:t>
            </a:r>
            <a:br>
              <a:rPr lang="en-US" dirty="0"/>
            </a:br>
            <a:endParaRPr lang="en-IN" dirty="0"/>
          </a:p>
        </p:txBody>
      </p:sp>
      <p:sp>
        <p:nvSpPr>
          <p:cNvPr id="3" name="Content Placeholder 2">
            <a:extLst>
              <a:ext uri="{FF2B5EF4-FFF2-40B4-BE49-F238E27FC236}">
                <a16:creationId xmlns:a16="http://schemas.microsoft.com/office/drawing/2014/main" id="{B98C8DA5-4017-441C-A5C2-F31AB09138CA}"/>
              </a:ext>
            </a:extLst>
          </p:cNvPr>
          <p:cNvSpPr>
            <a:spLocks noGrp="1"/>
          </p:cNvSpPr>
          <p:nvPr>
            <p:ph idx="1"/>
          </p:nvPr>
        </p:nvSpPr>
        <p:spPr/>
        <p:txBody>
          <a:bodyPr>
            <a:normAutofit/>
          </a:bodyPr>
          <a:lstStyle/>
          <a:p>
            <a:pPr marL="0" indent="0">
              <a:buNone/>
            </a:pPr>
            <a:r>
              <a:rPr lang="en-US" dirty="0"/>
              <a:t>these are</a:t>
            </a:r>
          </a:p>
          <a:p>
            <a:pPr marL="0" indent="0">
              <a:buNone/>
            </a:pPr>
            <a:r>
              <a:rPr lang="en-US" dirty="0"/>
              <a:t>1.the R square values and </a:t>
            </a:r>
          </a:p>
          <a:p>
            <a:pPr marL="0" indent="0">
              <a:buNone/>
            </a:pPr>
            <a:r>
              <a:rPr lang="en-US" dirty="0"/>
              <a:t>2.The RMSC that is the root mean square error</a:t>
            </a:r>
          </a:p>
          <a:p>
            <a:pPr marL="0" indent="0">
              <a:buNone/>
            </a:pPr>
            <a:r>
              <a:rPr lang="en-US" dirty="0"/>
              <a:t>Lets take an example of two vectors </a:t>
            </a:r>
            <a:r>
              <a:rPr lang="en-US" dirty="0" err="1"/>
              <a:t>anobserved</a:t>
            </a:r>
            <a:r>
              <a:rPr lang="en-US" dirty="0"/>
              <a:t> vector and a</a:t>
            </a:r>
          </a:p>
          <a:p>
            <a:pPr marL="0" indent="0">
              <a:buNone/>
            </a:pPr>
            <a:r>
              <a:rPr lang="en-US" dirty="0"/>
              <a:t>projected vector and see how we can </a:t>
            </a:r>
            <a:r>
              <a:rPr lang="en-US" dirty="0" err="1"/>
              <a:t>findout</a:t>
            </a:r>
            <a:r>
              <a:rPr lang="en-US" dirty="0"/>
              <a:t> the goodness of fit .</a:t>
            </a:r>
          </a:p>
          <a:p>
            <a:pPr marL="0" indent="0">
              <a:buNone/>
            </a:pPr>
            <a:endParaRPr lang="en-US" dirty="0"/>
          </a:p>
          <a:p>
            <a:endParaRPr lang="en-IN" dirty="0"/>
          </a:p>
        </p:txBody>
      </p:sp>
    </p:spTree>
    <p:extLst>
      <p:ext uri="{BB962C8B-B14F-4D97-AF65-F5344CB8AC3E}">
        <p14:creationId xmlns:p14="http://schemas.microsoft.com/office/powerpoint/2010/main" val="47657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38E1CD-CCD4-476E-A33E-D85487837AF5}"/>
              </a:ext>
            </a:extLst>
          </p:cNvPr>
          <p:cNvSpPr>
            <a:spLocks noGrp="1"/>
          </p:cNvSpPr>
          <p:nvPr>
            <p:ph idx="1"/>
          </p:nvPr>
        </p:nvSpPr>
        <p:spPr>
          <a:xfrm>
            <a:off x="838200" y="692943"/>
            <a:ext cx="10515600" cy="5472113"/>
          </a:xfrm>
        </p:spPr>
        <p:txBody>
          <a:bodyPr>
            <a:normAutofit/>
          </a:bodyPr>
          <a:lstStyle/>
          <a:p>
            <a:pPr marL="0" indent="0">
              <a:buNone/>
            </a:pPr>
            <a:r>
              <a:rPr lang="en-US" sz="4000" dirty="0"/>
              <a:t>for that we need </a:t>
            </a:r>
            <a:r>
              <a:rPr lang="en-US" sz="4200" dirty="0"/>
              <a:t>a package known as the caret for which we will load library of caret .</a:t>
            </a:r>
          </a:p>
          <a:p>
            <a:pPr marL="0" indent="0">
              <a:buNone/>
            </a:pPr>
            <a:r>
              <a:rPr lang="en-US" sz="4200" dirty="0"/>
              <a:t>we will create two sets of numbers one containing the observed values and one containing the predicted values and then we will find out how the motor performance can be measured </a:t>
            </a:r>
          </a:p>
          <a:p>
            <a:pPr marL="0" indent="0">
              <a:buNone/>
            </a:pPr>
            <a:endParaRPr lang="en-US" sz="4200" dirty="0"/>
          </a:p>
          <a:p>
            <a:endParaRPr lang="en-IN" dirty="0"/>
          </a:p>
        </p:txBody>
      </p:sp>
    </p:spTree>
    <p:extLst>
      <p:ext uri="{BB962C8B-B14F-4D97-AF65-F5344CB8AC3E}">
        <p14:creationId xmlns:p14="http://schemas.microsoft.com/office/powerpoint/2010/main" val="13220883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5DF738F-F1A0-4DF5-AA59-890A8DBD4A57}"/>
              </a:ext>
            </a:extLst>
          </p:cNvPr>
          <p:cNvPicPr>
            <a:picLocks noGrp="1" noChangeAspect="1"/>
          </p:cNvPicPr>
          <p:nvPr>
            <p:ph idx="1"/>
          </p:nvPr>
        </p:nvPicPr>
        <p:blipFill>
          <a:blip r:embed="rId2"/>
          <a:stretch>
            <a:fillRect/>
          </a:stretch>
        </p:blipFill>
        <p:spPr>
          <a:xfrm>
            <a:off x="1515227" y="611106"/>
            <a:ext cx="10124323" cy="5635787"/>
          </a:xfrm>
          <a:prstGeom prst="rect">
            <a:avLst/>
          </a:prstGeom>
        </p:spPr>
      </p:pic>
    </p:spTree>
    <p:extLst>
      <p:ext uri="{BB962C8B-B14F-4D97-AF65-F5344CB8AC3E}">
        <p14:creationId xmlns:p14="http://schemas.microsoft.com/office/powerpoint/2010/main" val="29281554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3C5757-4C63-4B56-9A2F-56246A11A181}"/>
              </a:ext>
            </a:extLst>
          </p:cNvPr>
          <p:cNvSpPr>
            <a:spLocks noGrp="1"/>
          </p:cNvSpPr>
          <p:nvPr>
            <p:ph idx="1"/>
          </p:nvPr>
        </p:nvSpPr>
        <p:spPr>
          <a:xfrm>
            <a:off x="838200" y="326571"/>
            <a:ext cx="10515600" cy="5850392"/>
          </a:xfrm>
        </p:spPr>
        <p:txBody>
          <a:bodyPr>
            <a:normAutofit/>
          </a:bodyPr>
          <a:lstStyle/>
          <a:p>
            <a:pPr marL="0" indent="0" algn="just">
              <a:buNone/>
            </a:pPr>
            <a:r>
              <a:rPr lang="en-US" sz="2600" dirty="0">
                <a:latin typeface="Times New Roman" panose="02020603050405020304" pitchFamily="18" charset="0"/>
                <a:cs typeface="Times New Roman" panose="02020603050405020304" pitchFamily="18" charset="0"/>
              </a:rPr>
              <a:t>So lets take a set o f 12 numbers for the observed values and  predicted values </a:t>
            </a:r>
          </a:p>
          <a:p>
            <a:pPr marL="0" indent="0" algn="just">
              <a:buNone/>
            </a:pPr>
            <a:r>
              <a:rPr lang="en-US" sz="2600" dirty="0">
                <a:latin typeface="Times New Roman" panose="02020603050405020304" pitchFamily="18" charset="0"/>
                <a:cs typeface="Times New Roman" panose="02020603050405020304" pitchFamily="18" charset="0"/>
              </a:rPr>
              <a:t>the value of the residual will be equal to the observed values minus the predicted values .</a:t>
            </a:r>
          </a:p>
          <a:p>
            <a:pPr marL="0" indent="0" algn="just">
              <a:buNone/>
            </a:pPr>
            <a:r>
              <a:rPr lang="en-US" sz="2600" dirty="0">
                <a:latin typeface="Times New Roman" panose="02020603050405020304" pitchFamily="18" charset="0"/>
                <a:cs typeface="Times New Roman" panose="02020603050405020304" pitchFamily="18" charset="0"/>
              </a:rPr>
              <a:t>we have a set of all the residuals and say we want to see a summarized version of the residual so we write summary </a:t>
            </a:r>
          </a:p>
          <a:p>
            <a:pPr marL="0" indent="0" algn="just">
              <a:buNone/>
            </a:pPr>
            <a:r>
              <a:rPr lang="en-US" sz="2600" dirty="0">
                <a:latin typeface="Times New Roman" panose="02020603050405020304" pitchFamily="18" charset="0"/>
                <a:cs typeface="Times New Roman" panose="02020603050405020304" pitchFamily="18" charset="0"/>
              </a:rPr>
              <a:t>so when you see the minimum value, maximum value ,the mean, median and the quantiles we create a vector known as axis which will contain the extended values which will be later used for the purpose of plotting values.</a:t>
            </a:r>
          </a:p>
          <a:p>
            <a:pPr marL="0" indent="0" algn="just">
              <a:buNone/>
            </a:pPr>
            <a:endParaRPr lang="en-US" sz="7200" dirty="0"/>
          </a:p>
          <a:p>
            <a:endParaRPr lang="en-IN" dirty="0"/>
          </a:p>
        </p:txBody>
      </p:sp>
    </p:spTree>
    <p:extLst>
      <p:ext uri="{BB962C8B-B14F-4D97-AF65-F5344CB8AC3E}">
        <p14:creationId xmlns:p14="http://schemas.microsoft.com/office/powerpoint/2010/main" val="2909178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FF4930F-7F55-4EE9-9AAF-CACA9C22D218}"/>
              </a:ext>
            </a:extLst>
          </p:cNvPr>
          <p:cNvPicPr>
            <a:picLocks noGrp="1" noChangeAspect="1"/>
          </p:cNvPicPr>
          <p:nvPr>
            <p:ph idx="1"/>
          </p:nvPr>
        </p:nvPicPr>
        <p:blipFill>
          <a:blip r:embed="rId2"/>
          <a:stretch>
            <a:fillRect/>
          </a:stretch>
        </p:blipFill>
        <p:spPr>
          <a:xfrm>
            <a:off x="1459149" y="642026"/>
            <a:ext cx="8915319" cy="5534937"/>
          </a:xfrm>
          <a:prstGeom prst="rect">
            <a:avLst/>
          </a:prstGeom>
        </p:spPr>
      </p:pic>
    </p:spTree>
    <p:extLst>
      <p:ext uri="{BB962C8B-B14F-4D97-AF65-F5344CB8AC3E}">
        <p14:creationId xmlns:p14="http://schemas.microsoft.com/office/powerpoint/2010/main" val="17419646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4B5421-3E62-450F-AAB5-604CB8E28E1C}"/>
              </a:ext>
            </a:extLst>
          </p:cNvPr>
          <p:cNvSpPr>
            <a:spLocks noGrp="1"/>
          </p:cNvSpPr>
          <p:nvPr>
            <p:ph idx="1"/>
          </p:nvPr>
        </p:nvSpPr>
        <p:spPr>
          <a:xfrm>
            <a:off x="438150" y="381000"/>
            <a:ext cx="10515600" cy="6057899"/>
          </a:xfrm>
        </p:spPr>
        <p:txBody>
          <a:bodyPr>
            <a:normAutofit fontScale="32500" lnSpcReduction="20000"/>
          </a:bodyPr>
          <a:lstStyle/>
          <a:p>
            <a:pPr marL="0" indent="0" algn="just">
              <a:lnSpc>
                <a:spcPct val="120000"/>
              </a:lnSpc>
              <a:spcBef>
                <a:spcPts val="0"/>
              </a:spcBef>
              <a:buNone/>
            </a:pPr>
            <a:r>
              <a:rPr lang="en-US" sz="7200" dirty="0">
                <a:latin typeface="Times New Roman" panose="02020603050405020304" pitchFamily="18" charset="0"/>
                <a:cs typeface="Times New Roman" panose="02020603050405020304" pitchFamily="18" charset="0"/>
              </a:rPr>
              <a:t>Below  are the plots of the set of the observed values and a set of the predicted values. we see that they are distinct from each other on the note that if there is a 45 degree line ,the values do not lie exactly on that 45 degree line indicating the equivalence of the predicted and the observed values so for that we will plot that line in order to understand this better and so   we fitted a 45 degree line ,whenever these circles these observations lie on that 45 degree line it means that observed values and the predicted values are the same that means those observations have been correctly predicted by the model so whatever the observed values were the model has also predicted them to be the same however whenever there is a deviation between the a point from this 45 degree line it means that the observed values and the predicted values are not the same that means the values predicted by the model are not the same as the observed value and there exists some error between them.</a:t>
            </a:r>
          </a:p>
          <a:p>
            <a:pPr marL="0" indent="0" algn="just">
              <a:lnSpc>
                <a:spcPct val="120000"/>
              </a:lnSpc>
              <a:spcBef>
                <a:spcPts val="0"/>
              </a:spcBef>
              <a:buNone/>
            </a:pPr>
            <a:endParaRPr lang="en-IN" dirty="0"/>
          </a:p>
        </p:txBody>
      </p:sp>
    </p:spTree>
    <p:extLst>
      <p:ext uri="{BB962C8B-B14F-4D97-AF65-F5344CB8AC3E}">
        <p14:creationId xmlns:p14="http://schemas.microsoft.com/office/powerpoint/2010/main" val="34009022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81CC47D-ABAF-48A8-87FF-57AC33DF4108}"/>
              </a:ext>
            </a:extLst>
          </p:cNvPr>
          <p:cNvPicPr>
            <a:picLocks noGrp="1" noChangeAspect="1"/>
          </p:cNvPicPr>
          <p:nvPr>
            <p:ph idx="1"/>
          </p:nvPr>
        </p:nvPicPr>
        <p:blipFill>
          <a:blip r:embed="rId2"/>
          <a:stretch>
            <a:fillRect/>
          </a:stretch>
        </p:blipFill>
        <p:spPr>
          <a:xfrm>
            <a:off x="1870837" y="885217"/>
            <a:ext cx="8450325" cy="5291746"/>
          </a:xfrm>
          <a:prstGeom prst="rect">
            <a:avLst/>
          </a:prstGeom>
        </p:spPr>
      </p:pic>
    </p:spTree>
    <p:extLst>
      <p:ext uri="{BB962C8B-B14F-4D97-AF65-F5344CB8AC3E}">
        <p14:creationId xmlns:p14="http://schemas.microsoft.com/office/powerpoint/2010/main" val="15234447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D954659-5194-4A3F-9284-56EE000523EC}"/>
              </a:ext>
            </a:extLst>
          </p:cNvPr>
          <p:cNvPicPr>
            <a:picLocks noGrp="1" noChangeAspect="1"/>
          </p:cNvPicPr>
          <p:nvPr>
            <p:ph idx="1"/>
          </p:nvPr>
        </p:nvPicPr>
        <p:blipFill>
          <a:blip r:embed="rId2"/>
          <a:stretch>
            <a:fillRect/>
          </a:stretch>
        </p:blipFill>
        <p:spPr>
          <a:xfrm>
            <a:off x="1868986" y="943583"/>
            <a:ext cx="8831440" cy="5233380"/>
          </a:xfrm>
          <a:prstGeom prst="rect">
            <a:avLst/>
          </a:prstGeom>
        </p:spPr>
      </p:pic>
    </p:spTree>
    <p:extLst>
      <p:ext uri="{BB962C8B-B14F-4D97-AF65-F5344CB8AC3E}">
        <p14:creationId xmlns:p14="http://schemas.microsoft.com/office/powerpoint/2010/main" val="3461624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19482E5-263C-4235-8E78-E4369BE6B4ED}"/>
              </a:ext>
            </a:extLst>
          </p:cNvPr>
          <p:cNvPicPr>
            <a:picLocks noChangeAspect="1"/>
          </p:cNvPicPr>
          <p:nvPr/>
        </p:nvPicPr>
        <p:blipFill>
          <a:blip r:embed="rId2"/>
          <a:stretch>
            <a:fillRect/>
          </a:stretch>
        </p:blipFill>
        <p:spPr>
          <a:xfrm>
            <a:off x="642025" y="635135"/>
            <a:ext cx="12192000" cy="5587730"/>
          </a:xfrm>
          <a:prstGeom prst="rect">
            <a:avLst/>
          </a:prstGeom>
        </p:spPr>
      </p:pic>
    </p:spTree>
    <p:extLst>
      <p:ext uri="{BB962C8B-B14F-4D97-AF65-F5344CB8AC3E}">
        <p14:creationId xmlns:p14="http://schemas.microsoft.com/office/powerpoint/2010/main" val="610490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086C1B-CCE9-4328-B5FD-E6FB43AC421A}"/>
              </a:ext>
            </a:extLst>
          </p:cNvPr>
          <p:cNvSpPr>
            <a:spLocks noGrp="1"/>
          </p:cNvSpPr>
          <p:nvPr>
            <p:ph idx="1"/>
          </p:nvPr>
        </p:nvSpPr>
        <p:spPr>
          <a:xfrm>
            <a:off x="838200" y="475861"/>
            <a:ext cx="10515600" cy="5701102"/>
          </a:xfrm>
        </p:spPr>
        <p:txBody>
          <a:bodyPr>
            <a:normAutofit fontScale="92500"/>
          </a:bodyPr>
          <a:lstStyle/>
          <a:p>
            <a:pPr marL="0" indent="0">
              <a:buNone/>
            </a:pPr>
            <a:r>
              <a:rPr lang="en-US" dirty="0"/>
              <a:t>how do we know if our  linear model is good or not well ???</a:t>
            </a:r>
          </a:p>
          <a:p>
            <a:pPr marL="0" indent="0">
              <a:buNone/>
            </a:pPr>
            <a:r>
              <a:rPr lang="en-US" dirty="0"/>
              <a:t>there’s two metrics(system of measurement) that we can use and the</a:t>
            </a:r>
          </a:p>
          <a:p>
            <a:pPr marL="0" indent="0">
              <a:buNone/>
            </a:pPr>
            <a:endParaRPr lang="en-US" dirty="0"/>
          </a:p>
          <a:p>
            <a:pPr marL="514350" indent="-514350">
              <a:buAutoNum type="arabicPeriod"/>
            </a:pPr>
            <a:r>
              <a:rPr lang="en-US" dirty="0"/>
              <a:t>root mean squared error</a:t>
            </a:r>
          </a:p>
          <a:p>
            <a:pPr marL="0" indent="0">
              <a:buNone/>
            </a:pPr>
            <a:r>
              <a:rPr lang="en-US" dirty="0"/>
              <a:t>To evaluate how the model is performing what you we do is take Y hat which is the value the computer is predicting and y which is </a:t>
            </a:r>
            <a:r>
              <a:rPr lang="en-US" dirty="0" err="1"/>
              <a:t>thevalue</a:t>
            </a:r>
            <a:r>
              <a:rPr lang="en-US" dirty="0"/>
              <a:t> that you're predicting for that particular observation and subtract them.</a:t>
            </a:r>
          </a:p>
          <a:p>
            <a:pPr marL="0" indent="0">
              <a:buNone/>
            </a:pPr>
            <a:endParaRPr lang="en-US" dirty="0"/>
          </a:p>
          <a:p>
            <a:pPr marL="0" indent="0">
              <a:buNone/>
            </a:pPr>
            <a:endParaRPr lang="en-US" dirty="0"/>
          </a:p>
          <a:p>
            <a:endParaRPr lang="en-US" dirty="0"/>
          </a:p>
          <a:p>
            <a:pPr marL="0" indent="0">
              <a:buNone/>
            </a:pPr>
            <a:r>
              <a:rPr lang="en-US" dirty="0"/>
              <a:t>If value computer predicted  </a:t>
            </a:r>
            <a:r>
              <a:rPr lang="en-US"/>
              <a:t>is 12 and  </a:t>
            </a:r>
            <a:r>
              <a:rPr lang="en-US" dirty="0"/>
              <a:t>in reality it's 10 the difference is 2</a:t>
            </a:r>
          </a:p>
          <a:p>
            <a:pPr marL="0" indent="0">
              <a:buNone/>
            </a:pPr>
            <a:r>
              <a:rPr lang="en-US" dirty="0"/>
              <a:t> so that's one observation </a:t>
            </a:r>
          </a:p>
          <a:p>
            <a:endParaRPr lang="en-IN" dirty="0"/>
          </a:p>
        </p:txBody>
      </p:sp>
      <p:pic>
        <p:nvPicPr>
          <p:cNvPr id="4" name="Picture 3">
            <a:extLst>
              <a:ext uri="{FF2B5EF4-FFF2-40B4-BE49-F238E27FC236}">
                <a16:creationId xmlns:a16="http://schemas.microsoft.com/office/drawing/2014/main" id="{B811D5DB-3E02-4507-B411-CA084113D96C}"/>
              </a:ext>
            </a:extLst>
          </p:cNvPr>
          <p:cNvPicPr>
            <a:picLocks noChangeAspect="1"/>
          </p:cNvPicPr>
          <p:nvPr/>
        </p:nvPicPr>
        <p:blipFill>
          <a:blip r:embed="rId2"/>
          <a:stretch>
            <a:fillRect/>
          </a:stretch>
        </p:blipFill>
        <p:spPr>
          <a:xfrm>
            <a:off x="3289972" y="3461706"/>
            <a:ext cx="3297442" cy="1567543"/>
          </a:xfrm>
          <a:prstGeom prst="rect">
            <a:avLst/>
          </a:prstGeom>
        </p:spPr>
      </p:pic>
    </p:spTree>
    <p:extLst>
      <p:ext uri="{BB962C8B-B14F-4D97-AF65-F5344CB8AC3E}">
        <p14:creationId xmlns:p14="http://schemas.microsoft.com/office/powerpoint/2010/main" val="27202319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AC7EF2-AE59-461D-9D2F-82F978A09AA8}"/>
              </a:ext>
            </a:extLst>
          </p:cNvPr>
          <p:cNvSpPr>
            <a:spLocks noGrp="1"/>
          </p:cNvSpPr>
          <p:nvPr>
            <p:ph idx="1"/>
          </p:nvPr>
        </p:nvSpPr>
        <p:spPr>
          <a:xfrm>
            <a:off x="838200" y="0"/>
            <a:ext cx="10515600" cy="6176963"/>
          </a:xfrm>
        </p:spPr>
        <p:txBody>
          <a:bodyPr>
            <a:noAutofit/>
          </a:bodyPr>
          <a:lstStyle/>
          <a:p>
            <a:r>
              <a:rPr lang="en-US" sz="2400" dirty="0">
                <a:latin typeface="Times New Roman" panose="02020603050405020304" pitchFamily="18" charset="0"/>
                <a:cs typeface="Times New Roman" panose="02020603050405020304" pitchFamily="18" charset="0"/>
              </a:rPr>
              <a:t>so to understand how the residuals are behaving we will plot the graph with the predicted values and the residuals which are generated so I plot predicted values and the residual and so this is another graph which shows how the predicted values and the residuals are behaving</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40742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1FC3F-0B4B-4667-9BB7-02243B64B558}"/>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1A9D365C-7375-4A7F-BF8D-9802D2C077C7}"/>
              </a:ext>
            </a:extLst>
          </p:cNvPr>
          <p:cNvPicPr>
            <a:picLocks noGrp="1" noChangeAspect="1"/>
          </p:cNvPicPr>
          <p:nvPr>
            <p:ph idx="1"/>
          </p:nvPr>
        </p:nvPicPr>
        <p:blipFill>
          <a:blip r:embed="rId2"/>
          <a:stretch>
            <a:fillRect/>
          </a:stretch>
        </p:blipFill>
        <p:spPr>
          <a:xfrm>
            <a:off x="1167820" y="1825625"/>
            <a:ext cx="9856359" cy="4351338"/>
          </a:xfrm>
          <a:prstGeom prst="rect">
            <a:avLst/>
          </a:prstGeom>
        </p:spPr>
      </p:pic>
    </p:spTree>
    <p:extLst>
      <p:ext uri="{BB962C8B-B14F-4D97-AF65-F5344CB8AC3E}">
        <p14:creationId xmlns:p14="http://schemas.microsoft.com/office/powerpoint/2010/main" val="41870823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2F353-8266-4F7E-AD35-329C4CF8A14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55E5BF2-BAA5-4E6D-9388-9EF9B4400DFF}"/>
              </a:ext>
            </a:extLst>
          </p:cNvPr>
          <p:cNvSpPr>
            <a:spLocks noGrp="1"/>
          </p:cNvSpPr>
          <p:nvPr>
            <p:ph idx="1"/>
          </p:nvPr>
        </p:nvSpPr>
        <p:spPr/>
        <p:txBody>
          <a:bodyPr>
            <a:normAutofit lnSpcReduction="10000"/>
          </a:bodyPr>
          <a:lstStyle/>
          <a:p>
            <a:pPr algn="just"/>
            <a:r>
              <a:rPr lang="en-US" dirty="0"/>
              <a:t>and then again to find out how the performance has been we'll draw a line to understand this, we see that the residuals are zero only for two observations so that means the observed </a:t>
            </a:r>
            <a:r>
              <a:rPr lang="en-US" dirty="0" err="1"/>
              <a:t>valuesand</a:t>
            </a:r>
            <a:r>
              <a:rPr lang="en-US" dirty="0"/>
              <a:t> the predicted values are the same in only two of these of the total number of observations </a:t>
            </a:r>
            <a:r>
              <a:rPr lang="en-US" dirty="0" err="1"/>
              <a:t>sothere</a:t>
            </a:r>
            <a:r>
              <a:rPr lang="en-US" dirty="0"/>
              <a:t> were a total of 12 observations out of them there are only two cases then observed values and the predicted values are the same implying that the residual value 0 other than that if you see these dots you can understand that somewhere the residuals are positive somewhere the residual is negative meaning that at times the predicted value is more than the observed value and at times the predicted value is less than the observed value that means there exists error in this model </a:t>
            </a:r>
          </a:p>
          <a:p>
            <a:endParaRPr lang="en-IN" dirty="0"/>
          </a:p>
        </p:txBody>
      </p:sp>
    </p:spTree>
    <p:extLst>
      <p:ext uri="{BB962C8B-B14F-4D97-AF65-F5344CB8AC3E}">
        <p14:creationId xmlns:p14="http://schemas.microsoft.com/office/powerpoint/2010/main" val="10205430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4C6B723-1C35-4B0C-9C69-F5D473FFB45E}"/>
              </a:ext>
            </a:extLst>
          </p:cNvPr>
          <p:cNvPicPr>
            <a:picLocks noGrp="1" noChangeAspect="1"/>
          </p:cNvPicPr>
          <p:nvPr>
            <p:ph idx="1"/>
          </p:nvPr>
        </p:nvPicPr>
        <p:blipFill>
          <a:blip r:embed="rId2"/>
          <a:stretch>
            <a:fillRect/>
          </a:stretch>
        </p:blipFill>
        <p:spPr>
          <a:xfrm>
            <a:off x="1107238" y="1825625"/>
            <a:ext cx="10929252" cy="4351338"/>
          </a:xfrm>
          <a:prstGeom prst="rect">
            <a:avLst/>
          </a:prstGeom>
        </p:spPr>
      </p:pic>
    </p:spTree>
    <p:extLst>
      <p:ext uri="{BB962C8B-B14F-4D97-AF65-F5344CB8AC3E}">
        <p14:creationId xmlns:p14="http://schemas.microsoft.com/office/powerpoint/2010/main" val="8684335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E944F99-C7B3-4E4C-9C7C-FD4FEA4FBDC9}"/>
              </a:ext>
            </a:extLst>
          </p:cNvPr>
          <p:cNvSpPr>
            <a:spLocks noGrp="1"/>
          </p:cNvSpPr>
          <p:nvPr>
            <p:ph idx="1"/>
          </p:nvPr>
        </p:nvSpPr>
        <p:spPr>
          <a:xfrm>
            <a:off x="838200" y="830424"/>
            <a:ext cx="10515600" cy="5346539"/>
          </a:xfrm>
        </p:spPr>
        <p:txBody>
          <a:bodyPr>
            <a:noAutofit/>
          </a:bodyPr>
          <a:lstStyle/>
          <a:p>
            <a:pPr marL="0" indent="0">
              <a:buNone/>
            </a:pPr>
            <a:r>
              <a:rPr lang="en-US" sz="1800" dirty="0">
                <a:latin typeface="Times New Roman" panose="02020603050405020304" pitchFamily="18" charset="0"/>
                <a:cs typeface="Times New Roman" panose="02020603050405020304" pitchFamily="18" charset="0"/>
              </a:rPr>
              <a:t>now I want to </a:t>
            </a:r>
            <a:r>
              <a:rPr lang="en-US" sz="1800" dirty="0" err="1">
                <a:latin typeface="Times New Roman" panose="02020603050405020304" pitchFamily="18" charset="0"/>
                <a:cs typeface="Times New Roman" panose="02020603050405020304" pitchFamily="18" charset="0"/>
              </a:rPr>
              <a:t>findout</a:t>
            </a:r>
            <a:r>
              <a:rPr lang="en-US" sz="1800" dirty="0">
                <a:latin typeface="Times New Roman" panose="02020603050405020304" pitchFamily="18" charset="0"/>
                <a:cs typeface="Times New Roman" panose="02020603050405020304" pitchFamily="18" charset="0"/>
              </a:rPr>
              <a:t> the rest the R square value which will tell me how good this fitting at the fitness has been so I write R square predicted and observed and this gives me a value of 0.49 which is equal to 49 percent so that means the model fit the goodness of fit measure is 49 percent that means 49 percent of the total variation in the model has been explained by P if those predicted values so it suggests that the model fit is not too good so it could have been more how to improve the model fitness</a:t>
            </a:r>
          </a:p>
          <a:p>
            <a:pPr marL="0" indent="0">
              <a:buNone/>
            </a:pPr>
            <a:r>
              <a:rPr lang="en-US" sz="1800" dirty="0">
                <a:latin typeface="Times New Roman" panose="02020603050405020304" pitchFamily="18" charset="0"/>
                <a:cs typeface="Times New Roman" panose="02020603050405020304" pitchFamily="18" charset="0"/>
              </a:rPr>
              <a:t> </a:t>
            </a:r>
          </a:p>
          <a:p>
            <a:pPr marL="0" indent="0">
              <a:buNone/>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78863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8D9838A-1DD8-43B7-BFF8-82341BAB57C1}"/>
              </a:ext>
            </a:extLst>
          </p:cNvPr>
          <p:cNvPicPr>
            <a:picLocks noGrp="1" noChangeAspect="1"/>
          </p:cNvPicPr>
          <p:nvPr>
            <p:ph idx="1"/>
          </p:nvPr>
        </p:nvPicPr>
        <p:blipFill>
          <a:blip r:embed="rId2"/>
          <a:stretch>
            <a:fillRect/>
          </a:stretch>
        </p:blipFill>
        <p:spPr>
          <a:xfrm>
            <a:off x="1225176" y="700391"/>
            <a:ext cx="9741647" cy="5476572"/>
          </a:xfrm>
          <a:prstGeom prst="rect">
            <a:avLst/>
          </a:prstGeom>
        </p:spPr>
      </p:pic>
    </p:spTree>
    <p:extLst>
      <p:ext uri="{BB962C8B-B14F-4D97-AF65-F5344CB8AC3E}">
        <p14:creationId xmlns:p14="http://schemas.microsoft.com/office/powerpoint/2010/main" val="6473654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E604BA0-A2AD-4323-9916-174A73307402}"/>
              </a:ext>
            </a:extLst>
          </p:cNvPr>
          <p:cNvPicPr>
            <a:picLocks noGrp="1" noChangeAspect="1"/>
          </p:cNvPicPr>
          <p:nvPr>
            <p:ph idx="1"/>
          </p:nvPr>
        </p:nvPicPr>
        <p:blipFill>
          <a:blip r:embed="rId2"/>
          <a:stretch>
            <a:fillRect/>
          </a:stretch>
        </p:blipFill>
        <p:spPr>
          <a:xfrm>
            <a:off x="1102446" y="1050587"/>
            <a:ext cx="10405375" cy="5126376"/>
          </a:xfrm>
          <a:prstGeom prst="rect">
            <a:avLst/>
          </a:prstGeom>
        </p:spPr>
      </p:pic>
    </p:spTree>
    <p:extLst>
      <p:ext uri="{BB962C8B-B14F-4D97-AF65-F5344CB8AC3E}">
        <p14:creationId xmlns:p14="http://schemas.microsoft.com/office/powerpoint/2010/main" val="26714698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83FA48-EC26-47B8-A205-41178D6F8B23}"/>
              </a:ext>
            </a:extLst>
          </p:cNvPr>
          <p:cNvSpPr>
            <a:spLocks noGrp="1"/>
          </p:cNvSpPr>
          <p:nvPr>
            <p:ph idx="1"/>
          </p:nvPr>
        </p:nvSpPr>
        <p:spPr>
          <a:xfrm>
            <a:off x="838200" y="251927"/>
            <a:ext cx="10515600" cy="5925036"/>
          </a:xfrm>
        </p:spPr>
        <p:txBody>
          <a:bodyPr>
            <a:normAutofit fontScale="77500" lnSpcReduction="20000"/>
          </a:bodyPr>
          <a:lstStyle/>
          <a:p>
            <a:r>
              <a:rPr lang="en-US" dirty="0"/>
              <a:t>there is another metric which will help us to understand how goodness of fit or how performances measure the value </a:t>
            </a:r>
          </a:p>
          <a:p>
            <a:r>
              <a:rPr lang="en-US" dirty="0"/>
              <a:t>this metric is known as the RMS - the root mean square error </a:t>
            </a:r>
          </a:p>
          <a:p>
            <a:r>
              <a:rPr lang="en-US" dirty="0"/>
              <a:t>and we find that for observed and the predicted value and we see that the root mean square error is 56 .23</a:t>
            </a:r>
          </a:p>
          <a:p>
            <a:r>
              <a:rPr lang="en-US" dirty="0"/>
              <a:t>so the R square value should be as high as possible and the root mean square value should be as low as possible</a:t>
            </a:r>
          </a:p>
          <a:p>
            <a:r>
              <a:rPr lang="en-US" dirty="0"/>
              <a:t> the R square will basically indicate that what is the total variation which is being explained by a model so the higher the value of R square the better your model fitness is</a:t>
            </a:r>
          </a:p>
          <a:p>
            <a:r>
              <a:rPr lang="en-US" dirty="0"/>
              <a:t>which in our case we found out to be approximately 49% .</a:t>
            </a:r>
          </a:p>
          <a:p>
            <a:r>
              <a:rPr lang="en-US" dirty="0"/>
              <a:t>the root mean square error value is a measure of the square root of the average of the errors so you have your errors you square them up so that is why that's called the squared error.</a:t>
            </a:r>
          </a:p>
          <a:p>
            <a:r>
              <a:rPr lang="en-US" dirty="0"/>
              <a:t> the error is the difference between the observed and the predicted values you take the difference between them put a square take the summation and then have a square root of it so that gives me the root mean square values</a:t>
            </a:r>
          </a:p>
          <a:p>
            <a:r>
              <a:rPr lang="en-US" dirty="0"/>
              <a:t> so with this we find that the R square value and the root mean square value are two important metrics which will show that   how goodness of fit is </a:t>
            </a:r>
          </a:p>
          <a:p>
            <a:r>
              <a:rPr lang="en-US" dirty="0"/>
              <a:t>there are more sophisticated methods to do </a:t>
            </a:r>
            <a:r>
              <a:rPr lang="en-US"/>
              <a:t>but this </a:t>
            </a:r>
            <a:r>
              <a:rPr lang="en-US" dirty="0"/>
              <a:t>is a preliminary analysis</a:t>
            </a:r>
          </a:p>
          <a:p>
            <a:endParaRPr lang="en-IN" dirty="0"/>
          </a:p>
        </p:txBody>
      </p:sp>
    </p:spTree>
    <p:extLst>
      <p:ext uri="{BB962C8B-B14F-4D97-AF65-F5344CB8AC3E}">
        <p14:creationId xmlns:p14="http://schemas.microsoft.com/office/powerpoint/2010/main" val="1815989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B6935D-5608-4150-BE69-1828D8D70672}"/>
              </a:ext>
            </a:extLst>
          </p:cNvPr>
          <p:cNvSpPr>
            <a:spLocks noGrp="1"/>
          </p:cNvSpPr>
          <p:nvPr>
            <p:ph idx="1"/>
          </p:nvPr>
        </p:nvSpPr>
        <p:spPr>
          <a:xfrm>
            <a:off x="838200" y="522514"/>
            <a:ext cx="10515600" cy="5654449"/>
          </a:xfrm>
        </p:spPr>
        <p:txBody>
          <a:bodyPr>
            <a:normAutofit/>
          </a:bodyPr>
          <a:lstStyle/>
          <a:p>
            <a:pPr marL="0" indent="0" algn="just">
              <a:buNone/>
            </a:pPr>
            <a:r>
              <a:rPr lang="en-IN" sz="2800" dirty="0">
                <a:effectLst/>
                <a:latin typeface="Calibri" panose="020F0502020204030204" pitchFamily="34" charset="0"/>
                <a:ea typeface="Times New Roman" panose="02020603050405020304" pitchFamily="18" charset="0"/>
                <a:cs typeface="Times New Roman" panose="02020603050405020304" pitchFamily="18" charset="0"/>
              </a:rPr>
              <a:t>but I have in my test set many observations so for many observations what I would do is I would do the same thing Y hat minus y so I get the difference and then I average that distance right so I take the difference of all </a:t>
            </a:r>
            <a:r>
              <a:rPr lang="en-IN" sz="2800" dirty="0" err="1">
                <a:effectLst/>
                <a:latin typeface="Calibri" panose="020F0502020204030204" pitchFamily="34" charset="0"/>
                <a:ea typeface="Times New Roman" panose="02020603050405020304" pitchFamily="18" charset="0"/>
                <a:cs typeface="Times New Roman" panose="02020603050405020304" pitchFamily="18" charset="0"/>
              </a:rPr>
              <a:t>theobservations</a:t>
            </a:r>
            <a:r>
              <a:rPr lang="en-IN" sz="2800" dirty="0">
                <a:effectLst/>
                <a:latin typeface="Calibri" panose="020F0502020204030204" pitchFamily="34" charset="0"/>
                <a:ea typeface="Times New Roman" panose="02020603050405020304" pitchFamily="18" charset="0"/>
                <a:cs typeface="Times New Roman" panose="02020603050405020304" pitchFamily="18" charset="0"/>
              </a:rPr>
              <a:t> and I add them all up and I divide by the total number of observations and that gives me the average difference </a:t>
            </a:r>
            <a:endParaRPr lang="en-IN" dirty="0"/>
          </a:p>
        </p:txBody>
      </p:sp>
      <p:pic>
        <p:nvPicPr>
          <p:cNvPr id="5" name="Picture 4">
            <a:extLst>
              <a:ext uri="{FF2B5EF4-FFF2-40B4-BE49-F238E27FC236}">
                <a16:creationId xmlns:a16="http://schemas.microsoft.com/office/drawing/2014/main" id="{561800B9-1E6C-43F8-83E1-DB10CCB3B2AC}"/>
              </a:ext>
            </a:extLst>
          </p:cNvPr>
          <p:cNvPicPr>
            <a:picLocks noChangeAspect="1"/>
          </p:cNvPicPr>
          <p:nvPr/>
        </p:nvPicPr>
        <p:blipFill>
          <a:blip r:embed="rId2"/>
          <a:stretch>
            <a:fillRect/>
          </a:stretch>
        </p:blipFill>
        <p:spPr>
          <a:xfrm>
            <a:off x="2944870" y="3429000"/>
            <a:ext cx="4286848" cy="1914792"/>
          </a:xfrm>
          <a:prstGeom prst="rect">
            <a:avLst/>
          </a:prstGeom>
        </p:spPr>
      </p:pic>
    </p:spTree>
    <p:extLst>
      <p:ext uri="{BB962C8B-B14F-4D97-AF65-F5344CB8AC3E}">
        <p14:creationId xmlns:p14="http://schemas.microsoft.com/office/powerpoint/2010/main" val="3702171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5E123C-4CC0-440C-A027-EFF3D03A58BC}"/>
              </a:ext>
            </a:extLst>
          </p:cNvPr>
          <p:cNvSpPr>
            <a:spLocks noGrp="1"/>
          </p:cNvSpPr>
          <p:nvPr>
            <p:ph idx="1"/>
          </p:nvPr>
        </p:nvSpPr>
        <p:spPr>
          <a:xfrm>
            <a:off x="838200" y="401216"/>
            <a:ext cx="10515600" cy="5775747"/>
          </a:xfrm>
        </p:spPr>
        <p:txBody>
          <a:bodyPr>
            <a:normAutofit/>
          </a:bodyPr>
          <a:lstStyle/>
          <a:p>
            <a:pPr marL="0" indent="0">
              <a:spcBef>
                <a:spcPts val="0"/>
              </a:spcBef>
              <a:buNone/>
            </a:pPr>
            <a:r>
              <a:rPr lang="en-US" sz="2400" dirty="0">
                <a:latin typeface="Times New Roman" panose="02020603050405020304" pitchFamily="18" charset="0"/>
                <a:cs typeface="Times New Roman" panose="02020603050405020304" pitchFamily="18" charset="0"/>
              </a:rPr>
              <a:t>problem is that  if we do this we're </a:t>
            </a:r>
            <a:r>
              <a:rPr lang="en-US" sz="2400" dirty="0" err="1">
                <a:latin typeface="Times New Roman" panose="02020603050405020304" pitchFamily="18" charset="0"/>
                <a:cs typeface="Times New Roman" panose="02020603050405020304" pitchFamily="18" charset="0"/>
              </a:rPr>
              <a:t>gonna</a:t>
            </a:r>
            <a:r>
              <a:rPr lang="en-US" sz="2400" dirty="0">
                <a:latin typeface="Times New Roman" panose="02020603050405020304" pitchFamily="18" charset="0"/>
                <a:cs typeface="Times New Roman" panose="02020603050405020304" pitchFamily="18" charset="0"/>
              </a:rPr>
              <a:t> have somewhere the computer value  is over my predicted value and somewhere the computer value is under my predicted value so this  means that I'll have some positives and some negatives and if I do that I'm </a:t>
            </a:r>
            <a:r>
              <a:rPr lang="en-US" sz="2400" dirty="0" err="1">
                <a:latin typeface="Times New Roman" panose="02020603050405020304" pitchFamily="18" charset="0"/>
                <a:cs typeface="Times New Roman" panose="02020603050405020304" pitchFamily="18" charset="0"/>
              </a:rPr>
              <a:t>gonna</a:t>
            </a:r>
            <a:r>
              <a:rPr lang="en-US" sz="2400" dirty="0">
                <a:latin typeface="Times New Roman" panose="02020603050405020304" pitchFamily="18" charset="0"/>
                <a:cs typeface="Times New Roman" panose="02020603050405020304" pitchFamily="18" charset="0"/>
              </a:rPr>
              <a:t> have the negatives and positives kind of </a:t>
            </a:r>
            <a:r>
              <a:rPr lang="en-US" sz="2400" dirty="0" err="1">
                <a:latin typeface="Times New Roman" panose="02020603050405020304" pitchFamily="18" charset="0"/>
                <a:cs typeface="Times New Roman" panose="02020603050405020304" pitchFamily="18" charset="0"/>
              </a:rPr>
              <a:t>valuesand</a:t>
            </a:r>
            <a:r>
              <a:rPr lang="en-US" sz="2400" dirty="0">
                <a:latin typeface="Times New Roman" panose="02020603050405020304" pitchFamily="18" charset="0"/>
                <a:cs typeface="Times New Roman" panose="02020603050405020304" pitchFamily="18" charset="0"/>
              </a:rPr>
              <a:t> it's not going to give me a really good understanding of how far away my model is from reality so the way I can compensate for that is I can take this and I can square it and so if I square that value and then take the average and then in the end I can take the square root of the value that gives me the root mean squared error so that's a pretty easy way to give you a metric (system of measurement) to know how close your model is to reality one</a:t>
            </a:r>
          </a:p>
          <a:p>
            <a:endParaRPr lang="en-IN" dirty="0"/>
          </a:p>
        </p:txBody>
      </p:sp>
      <p:pic>
        <p:nvPicPr>
          <p:cNvPr id="4" name="Picture 3">
            <a:extLst>
              <a:ext uri="{FF2B5EF4-FFF2-40B4-BE49-F238E27FC236}">
                <a16:creationId xmlns:a16="http://schemas.microsoft.com/office/drawing/2014/main" id="{A15A1357-AB88-45BD-AC28-CCD94BAEAD90}"/>
              </a:ext>
            </a:extLst>
          </p:cNvPr>
          <p:cNvPicPr>
            <a:picLocks noChangeAspect="1"/>
          </p:cNvPicPr>
          <p:nvPr/>
        </p:nvPicPr>
        <p:blipFill>
          <a:blip r:embed="rId2"/>
          <a:stretch>
            <a:fillRect/>
          </a:stretch>
        </p:blipFill>
        <p:spPr>
          <a:xfrm>
            <a:off x="1534517" y="4069815"/>
            <a:ext cx="8059275" cy="2562583"/>
          </a:xfrm>
          <a:prstGeom prst="rect">
            <a:avLst/>
          </a:prstGeom>
        </p:spPr>
      </p:pic>
    </p:spTree>
    <p:extLst>
      <p:ext uri="{BB962C8B-B14F-4D97-AF65-F5344CB8AC3E}">
        <p14:creationId xmlns:p14="http://schemas.microsoft.com/office/powerpoint/2010/main" val="1658781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F3451B3-FE0E-411B-A918-6ED02A6E169A}"/>
              </a:ext>
            </a:extLst>
          </p:cNvPr>
          <p:cNvPicPr>
            <a:picLocks noChangeAspect="1"/>
          </p:cNvPicPr>
          <p:nvPr/>
        </p:nvPicPr>
        <p:blipFill>
          <a:blip r:embed="rId2"/>
          <a:stretch>
            <a:fillRect/>
          </a:stretch>
        </p:blipFill>
        <p:spPr>
          <a:xfrm>
            <a:off x="1271931" y="0"/>
            <a:ext cx="9648137" cy="6858000"/>
          </a:xfrm>
          <a:prstGeom prst="rect">
            <a:avLst/>
          </a:prstGeom>
        </p:spPr>
      </p:pic>
    </p:spTree>
    <p:extLst>
      <p:ext uri="{BB962C8B-B14F-4D97-AF65-F5344CB8AC3E}">
        <p14:creationId xmlns:p14="http://schemas.microsoft.com/office/powerpoint/2010/main" val="17559946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66EEAF-3260-4EB9-BF0A-C54C870574A1}"/>
              </a:ext>
            </a:extLst>
          </p:cNvPr>
          <p:cNvSpPr>
            <a:spLocks noGrp="1"/>
          </p:cNvSpPr>
          <p:nvPr>
            <p:ph idx="1"/>
          </p:nvPr>
        </p:nvSpPr>
        <p:spPr>
          <a:xfrm>
            <a:off x="754225" y="715282"/>
            <a:ext cx="10515600" cy="4351338"/>
          </a:xfrm>
        </p:spPr>
        <p:txBody>
          <a:bodyPr/>
          <a:lstStyle/>
          <a:p>
            <a:pPr marL="0" indent="0">
              <a:buNone/>
            </a:pPr>
            <a:r>
              <a:rPr lang="en-US" dirty="0"/>
              <a:t>the other way that we can use to  determine if our model is working well or not is called the</a:t>
            </a:r>
          </a:p>
          <a:p>
            <a:pPr marL="0" indent="0">
              <a:buNone/>
            </a:pPr>
            <a:r>
              <a:rPr lang="en-US" dirty="0"/>
              <a:t>2. coefficient of determination  R 2</a:t>
            </a:r>
          </a:p>
          <a:p>
            <a:pPr marL="0" indent="0" algn="just">
              <a:lnSpc>
                <a:spcPct val="100000"/>
              </a:lnSpc>
              <a:spcBef>
                <a:spcPts val="0"/>
              </a:spcBef>
              <a:buNone/>
            </a:pPr>
            <a:r>
              <a:rPr lang="en-US" sz="2000" dirty="0"/>
              <a:t>R square is equal to one minus the   squares of the residuals minus the sum of squares of the totals </a:t>
            </a:r>
          </a:p>
          <a:p>
            <a:pPr marL="0" indent="0">
              <a:buNone/>
            </a:pPr>
            <a:endParaRPr lang="en-US" dirty="0"/>
          </a:p>
          <a:p>
            <a:endParaRPr lang="en-IN" dirty="0"/>
          </a:p>
        </p:txBody>
      </p:sp>
      <p:pic>
        <p:nvPicPr>
          <p:cNvPr id="4" name="Picture 3">
            <a:extLst>
              <a:ext uri="{FF2B5EF4-FFF2-40B4-BE49-F238E27FC236}">
                <a16:creationId xmlns:a16="http://schemas.microsoft.com/office/drawing/2014/main" id="{F9127E65-D00D-4A1D-A208-C5D02C898472}"/>
              </a:ext>
            </a:extLst>
          </p:cNvPr>
          <p:cNvPicPr>
            <a:picLocks noChangeAspect="1"/>
          </p:cNvPicPr>
          <p:nvPr/>
        </p:nvPicPr>
        <p:blipFill>
          <a:blip r:embed="rId2"/>
          <a:stretch>
            <a:fillRect/>
          </a:stretch>
        </p:blipFill>
        <p:spPr>
          <a:xfrm>
            <a:off x="3908965" y="2967194"/>
            <a:ext cx="3381847" cy="1086002"/>
          </a:xfrm>
          <a:prstGeom prst="rect">
            <a:avLst/>
          </a:prstGeom>
        </p:spPr>
      </p:pic>
    </p:spTree>
    <p:extLst>
      <p:ext uri="{BB962C8B-B14F-4D97-AF65-F5344CB8AC3E}">
        <p14:creationId xmlns:p14="http://schemas.microsoft.com/office/powerpoint/2010/main" val="58684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1420CC7-C462-4014-BB3D-91BDF077DE66}"/>
              </a:ext>
            </a:extLst>
          </p:cNvPr>
          <p:cNvPicPr>
            <a:picLocks noGrp="1" noChangeAspect="1"/>
          </p:cNvPicPr>
          <p:nvPr>
            <p:ph idx="1"/>
          </p:nvPr>
        </p:nvPicPr>
        <p:blipFill>
          <a:blip r:embed="rId2"/>
          <a:stretch>
            <a:fillRect/>
          </a:stretch>
        </p:blipFill>
        <p:spPr>
          <a:xfrm>
            <a:off x="1492898" y="643812"/>
            <a:ext cx="8826759" cy="5925037"/>
          </a:xfrm>
          <a:prstGeom prst="rect">
            <a:avLst/>
          </a:prstGeom>
        </p:spPr>
      </p:pic>
    </p:spTree>
    <p:extLst>
      <p:ext uri="{BB962C8B-B14F-4D97-AF65-F5344CB8AC3E}">
        <p14:creationId xmlns:p14="http://schemas.microsoft.com/office/powerpoint/2010/main" val="795019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673D2C7-AEA5-4D06-95F7-48894793C6E3}"/>
              </a:ext>
            </a:extLst>
          </p:cNvPr>
          <p:cNvPicPr>
            <a:picLocks noGrp="1" noChangeAspect="1"/>
          </p:cNvPicPr>
          <p:nvPr>
            <p:ph idx="1"/>
          </p:nvPr>
        </p:nvPicPr>
        <p:blipFill>
          <a:blip r:embed="rId2"/>
          <a:stretch>
            <a:fillRect/>
          </a:stretch>
        </p:blipFill>
        <p:spPr>
          <a:xfrm>
            <a:off x="867747" y="765110"/>
            <a:ext cx="8920065" cy="5411853"/>
          </a:xfrm>
          <a:prstGeom prst="rect">
            <a:avLst/>
          </a:prstGeom>
        </p:spPr>
      </p:pic>
    </p:spTree>
    <p:extLst>
      <p:ext uri="{BB962C8B-B14F-4D97-AF65-F5344CB8AC3E}">
        <p14:creationId xmlns:p14="http://schemas.microsoft.com/office/powerpoint/2010/main" val="3028525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D9B1FB-82A6-46BA-A39F-EE3EA86B0691}"/>
              </a:ext>
            </a:extLst>
          </p:cNvPr>
          <p:cNvSpPr>
            <a:spLocks noGrp="1"/>
          </p:cNvSpPr>
          <p:nvPr>
            <p:ph idx="1"/>
          </p:nvPr>
        </p:nvSpPr>
        <p:spPr/>
        <p:txBody>
          <a:bodyPr/>
          <a:lstStyle/>
          <a:p>
            <a:r>
              <a:rPr lang="en-IN" dirty="0"/>
              <a:t>https://www.youtube.com/watch?v=dnlZyxlbkdY</a:t>
            </a:r>
          </a:p>
        </p:txBody>
      </p:sp>
    </p:spTree>
    <p:extLst>
      <p:ext uri="{BB962C8B-B14F-4D97-AF65-F5344CB8AC3E}">
        <p14:creationId xmlns:p14="http://schemas.microsoft.com/office/powerpoint/2010/main" val="12010520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278</TotalTime>
  <Words>1395</Words>
  <Application>Microsoft Office PowerPoint</Application>
  <PresentationFormat>Widescreen</PresentationFormat>
  <Paragraphs>46</Paragraphs>
  <Slides>27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Calibri Light</vt:lpstr>
      <vt:lpstr>Times New Roman</vt:lpstr>
      <vt:lpstr>Office Theme</vt:lpstr>
      <vt:lpstr>Assessing performance  Linear model performance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there are few measures or metrics which will reflect how good the model fitting has been done.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nikita thakkar</dc:creator>
  <cp:lastModifiedBy>nikita thakkar</cp:lastModifiedBy>
  <cp:revision>10</cp:revision>
  <dcterms:created xsi:type="dcterms:W3CDTF">2020-12-09T14:17:33Z</dcterms:created>
  <dcterms:modified xsi:type="dcterms:W3CDTF">2020-12-10T16:21:36Z</dcterms:modified>
</cp:coreProperties>
</file>

<file path=docProps/thumbnail.jpeg>
</file>